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7" r:id="rId1"/>
  </p:sldMasterIdLst>
  <p:notesMasterIdLst>
    <p:notesMasterId r:id="rId41"/>
  </p:notesMasterIdLst>
  <p:handoutMasterIdLst>
    <p:handoutMasterId r:id="rId42"/>
  </p:handoutMasterIdLst>
  <p:sldIdLst>
    <p:sldId id="256" r:id="rId2"/>
    <p:sldId id="342" r:id="rId3"/>
    <p:sldId id="260" r:id="rId4"/>
    <p:sldId id="328" r:id="rId5"/>
    <p:sldId id="319" r:id="rId6"/>
    <p:sldId id="318" r:id="rId7"/>
    <p:sldId id="330" r:id="rId8"/>
    <p:sldId id="337" r:id="rId9"/>
    <p:sldId id="331" r:id="rId10"/>
    <p:sldId id="332" r:id="rId11"/>
    <p:sldId id="333" r:id="rId12"/>
    <p:sldId id="334" r:id="rId13"/>
    <p:sldId id="335" r:id="rId14"/>
    <p:sldId id="263" r:id="rId15"/>
    <p:sldId id="264" r:id="rId16"/>
    <p:sldId id="265" r:id="rId17"/>
    <p:sldId id="266" r:id="rId18"/>
    <p:sldId id="267" r:id="rId19"/>
    <p:sldId id="268" r:id="rId20"/>
    <p:sldId id="343" r:id="rId21"/>
    <p:sldId id="345" r:id="rId22"/>
    <p:sldId id="346" r:id="rId23"/>
    <p:sldId id="336" r:id="rId24"/>
    <p:sldId id="320" r:id="rId25"/>
    <p:sldId id="338" r:id="rId26"/>
    <p:sldId id="301" r:id="rId27"/>
    <p:sldId id="339" r:id="rId28"/>
    <p:sldId id="322" r:id="rId29"/>
    <p:sldId id="321" r:id="rId30"/>
    <p:sldId id="340" r:id="rId31"/>
    <p:sldId id="348" r:id="rId32"/>
    <p:sldId id="349" r:id="rId33"/>
    <p:sldId id="347" r:id="rId34"/>
    <p:sldId id="293" r:id="rId35"/>
    <p:sldId id="302" r:id="rId36"/>
    <p:sldId id="341" r:id="rId37"/>
    <p:sldId id="309" r:id="rId38"/>
    <p:sldId id="310" r:id="rId39"/>
    <p:sldId id="304" r:id="rId40"/>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13" autoAdjust="0"/>
    <p:restoredTop sz="62929"/>
  </p:normalViewPr>
  <p:slideViewPr>
    <p:cSldViewPr>
      <p:cViewPr varScale="1">
        <p:scale>
          <a:sx n="57" d="100"/>
          <a:sy n="57" d="100"/>
        </p:scale>
        <p:origin x="968"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1026"/>
          <p:cNvSpPr>
            <a:spLocks noGrp="1" noChangeArrowheads="1"/>
          </p:cNvSpPr>
          <p:nvPr>
            <p:ph type="hdr" sz="quarter"/>
          </p:nvPr>
        </p:nvSpPr>
        <p:spPr bwMode="auto">
          <a:xfrm>
            <a:off x="0" y="0"/>
            <a:ext cx="320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panose="02020603050405020304" pitchFamily="18" charset="0"/>
              </a:defRPr>
            </a:lvl1pPr>
          </a:lstStyle>
          <a:p>
            <a:pPr>
              <a:defRPr/>
            </a:pPr>
            <a:endParaRPr lang="en-US" altLang="en-US"/>
          </a:p>
        </p:txBody>
      </p:sp>
      <p:sp>
        <p:nvSpPr>
          <p:cNvPr id="29699" name="Rectangle 1027"/>
          <p:cNvSpPr>
            <a:spLocks noGrp="1" noChangeArrowheads="1"/>
          </p:cNvSpPr>
          <p:nvPr>
            <p:ph type="dt" sz="quarter" idx="1"/>
          </p:nvPr>
        </p:nvSpPr>
        <p:spPr bwMode="auto">
          <a:xfrm>
            <a:off x="4114800" y="0"/>
            <a:ext cx="320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panose="02020603050405020304" pitchFamily="18" charset="0"/>
              </a:defRPr>
            </a:lvl1pPr>
          </a:lstStyle>
          <a:p>
            <a:pPr>
              <a:defRPr/>
            </a:pPr>
            <a:endParaRPr lang="en-US" altLang="en-US"/>
          </a:p>
        </p:txBody>
      </p:sp>
      <p:sp>
        <p:nvSpPr>
          <p:cNvPr id="29700" name="Rectangle 1028"/>
          <p:cNvSpPr>
            <a:spLocks noGrp="1" noChangeArrowheads="1"/>
          </p:cNvSpPr>
          <p:nvPr>
            <p:ph type="ftr" sz="quarter" idx="2"/>
          </p:nvPr>
        </p:nvSpPr>
        <p:spPr bwMode="auto">
          <a:xfrm>
            <a:off x="0" y="9144000"/>
            <a:ext cx="320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panose="02020603050405020304" pitchFamily="18" charset="0"/>
              </a:defRPr>
            </a:lvl1pPr>
          </a:lstStyle>
          <a:p>
            <a:pPr>
              <a:defRPr/>
            </a:pPr>
            <a:endParaRPr lang="en-US" altLang="en-US"/>
          </a:p>
        </p:txBody>
      </p:sp>
      <p:sp>
        <p:nvSpPr>
          <p:cNvPr id="29701" name="Rectangle 1029"/>
          <p:cNvSpPr>
            <a:spLocks noGrp="1" noChangeArrowheads="1"/>
          </p:cNvSpPr>
          <p:nvPr>
            <p:ph type="sldNum" sz="quarter" idx="3"/>
          </p:nvPr>
        </p:nvSpPr>
        <p:spPr bwMode="auto">
          <a:xfrm>
            <a:off x="4114800" y="9144000"/>
            <a:ext cx="320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9AA8B219-961B-8E48-96D1-7E2C74C645A1}" type="slidenum">
              <a:rPr lang="en-US" altLang="en-US"/>
              <a:pPr>
                <a:defRPr/>
              </a:pPr>
              <a:t>‹#›</a:t>
            </a:fld>
            <a:endParaRPr lang="en-US" altLang="en-US"/>
          </a:p>
        </p:txBody>
      </p:sp>
    </p:spTree>
    <p:extLst>
      <p:ext uri="{BB962C8B-B14F-4D97-AF65-F5344CB8AC3E}">
        <p14:creationId xmlns:p14="http://schemas.microsoft.com/office/powerpoint/2010/main" val="12762268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atin typeface="Times New Roman" panose="02020603050405020304" pitchFamily="18" charset="0"/>
              </a:defRPr>
            </a:lvl1pPr>
          </a:lstStyle>
          <a:p>
            <a:pPr>
              <a:defRPr/>
            </a:pPr>
            <a:endParaRPr lang="en-AU"/>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atin typeface="Times New Roman" panose="02020603050405020304" pitchFamily="18" charset="0"/>
              </a:defRPr>
            </a:lvl1pPr>
          </a:lstStyle>
          <a:p>
            <a:pPr>
              <a:defRPr/>
            </a:pPr>
            <a:fld id="{E81D9AFA-FF48-9446-862F-102128540C52}" type="datetimeFigureOut">
              <a:rPr lang="en-AU"/>
              <a:pPr>
                <a:defRPr/>
              </a:pPr>
              <a:t>20/03/2019</a:t>
            </a:fld>
            <a:endParaRPr lang="en-AU"/>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pPr lvl="0"/>
            <a:endParaRPr lang="en-AU" noProof="0"/>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atin typeface="Times New Roman" panose="02020603050405020304" pitchFamily="18" charset="0"/>
              </a:defRPr>
            </a:lvl1pPr>
          </a:lstStyle>
          <a:p>
            <a:pPr>
              <a:defRPr/>
            </a:pPr>
            <a:endParaRPr lang="en-AU"/>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atin typeface="Times New Roman" panose="02020603050405020304" pitchFamily="18" charset="0"/>
              </a:defRPr>
            </a:lvl1pPr>
          </a:lstStyle>
          <a:p>
            <a:pPr>
              <a:defRPr/>
            </a:pPr>
            <a:fld id="{E118E69F-5A79-9A40-B22C-83D42AC66EA1}" type="slidenum">
              <a:rPr lang="en-AU"/>
              <a:pPr>
                <a:defRPr/>
              </a:pPr>
              <a:t>‹#›</a:t>
            </a:fld>
            <a:endParaRPr lang="en-AU"/>
          </a:p>
        </p:txBody>
      </p:sp>
    </p:spTree>
    <p:extLst>
      <p:ext uri="{BB962C8B-B14F-4D97-AF65-F5344CB8AC3E}">
        <p14:creationId xmlns:p14="http://schemas.microsoft.com/office/powerpoint/2010/main" val="4882972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the person next to you everything you know about the brain/nervous system</a:t>
            </a:r>
          </a:p>
        </p:txBody>
      </p:sp>
      <p:sp>
        <p:nvSpPr>
          <p:cNvPr id="4" name="Slide Number Placeholder 3"/>
          <p:cNvSpPr>
            <a:spLocks noGrp="1"/>
          </p:cNvSpPr>
          <p:nvPr>
            <p:ph type="sldNum" sz="quarter" idx="5"/>
          </p:nvPr>
        </p:nvSpPr>
        <p:spPr/>
        <p:txBody>
          <a:bodyPr/>
          <a:lstStyle/>
          <a:p>
            <a:pPr>
              <a:defRPr/>
            </a:pPr>
            <a:fld id="{E118E69F-5A79-9A40-B22C-83D42AC66EA1}" type="slidenum">
              <a:rPr lang="en-AU" smtClean="0"/>
              <a:pPr>
                <a:defRPr/>
              </a:pPr>
              <a:t>2</a:t>
            </a:fld>
            <a:endParaRPr lang="en-AU"/>
          </a:p>
        </p:txBody>
      </p:sp>
    </p:spTree>
    <p:extLst>
      <p:ext uri="{BB962C8B-B14F-4D97-AF65-F5344CB8AC3E}">
        <p14:creationId xmlns:p14="http://schemas.microsoft.com/office/powerpoint/2010/main" val="3516378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118E69F-5A79-9A40-B22C-83D42AC66EA1}" type="slidenum">
              <a:rPr lang="en-AU" smtClean="0"/>
              <a:pPr>
                <a:defRPr/>
              </a:pPr>
              <a:t>22</a:t>
            </a:fld>
            <a:endParaRPr lang="en-AU"/>
          </a:p>
        </p:txBody>
      </p:sp>
    </p:spTree>
    <p:extLst>
      <p:ext uri="{BB962C8B-B14F-4D97-AF65-F5344CB8AC3E}">
        <p14:creationId xmlns:p14="http://schemas.microsoft.com/office/powerpoint/2010/main" val="3172684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dirty="0">
                <a:solidFill>
                  <a:schemeClr val="tx1"/>
                </a:solidFill>
              </a:rPr>
              <a:t>In groups of 3 you have all the parts of the nervous system and there definitions. </a:t>
            </a:r>
            <a:br>
              <a:rPr lang="en-US" altLang="en-US" b="1" dirty="0">
                <a:solidFill>
                  <a:schemeClr val="tx1"/>
                </a:solidFill>
              </a:rPr>
            </a:br>
            <a:r>
              <a:rPr lang="en-US" altLang="en-US" b="1">
                <a:solidFill>
                  <a:schemeClr val="tx1"/>
                </a:solidFill>
              </a:rPr>
              <a:t>Create a flow diagram on your desk with these cards</a:t>
            </a:r>
            <a:endParaRPr lang="en-US"/>
          </a:p>
        </p:txBody>
      </p:sp>
      <p:sp>
        <p:nvSpPr>
          <p:cNvPr id="4" name="Slide Number Placeholder 3"/>
          <p:cNvSpPr>
            <a:spLocks noGrp="1"/>
          </p:cNvSpPr>
          <p:nvPr>
            <p:ph type="sldNum" sz="quarter" idx="10"/>
          </p:nvPr>
        </p:nvSpPr>
        <p:spPr/>
        <p:txBody>
          <a:bodyPr/>
          <a:lstStyle/>
          <a:p>
            <a:pPr>
              <a:defRPr/>
            </a:pPr>
            <a:fld id="{E118E69F-5A79-9A40-B22C-83D42AC66EA1}" type="slidenum">
              <a:rPr lang="en-AU" smtClean="0"/>
              <a:pPr>
                <a:defRPr/>
              </a:pPr>
              <a:t>38</a:t>
            </a:fld>
            <a:endParaRPr lang="en-AU"/>
          </a:p>
        </p:txBody>
      </p:sp>
    </p:spTree>
    <p:extLst>
      <p:ext uri="{BB962C8B-B14F-4D97-AF65-F5344CB8AC3E}">
        <p14:creationId xmlns:p14="http://schemas.microsoft.com/office/powerpoint/2010/main" val="493739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7"/>
          <p:cNvGrpSpPr>
            <a:grpSpLocks/>
          </p:cNvGrpSpPr>
          <p:nvPr/>
        </p:nvGrpSpPr>
        <p:grpSpPr bwMode="auto">
          <a:xfrm>
            <a:off x="0" y="0"/>
            <a:ext cx="9144000" cy="6861175"/>
            <a:chOff x="0" y="0"/>
            <a:chExt cx="9144000" cy="6860799"/>
          </a:xfrm>
        </p:grpSpPr>
        <p:sp>
          <p:nvSpPr>
            <p:cNvPr id="5" name="Rectangle 4"/>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a:spLocks noEditPoints="1"/>
            </p:cNvSpPr>
            <p:nvPr/>
          </p:nvSpPr>
          <p:spPr bwMode="gray">
            <a:xfrm>
              <a:off x="0" y="0"/>
              <a:ext cx="9144000" cy="6858000"/>
            </a:xfrm>
            <a:custGeom>
              <a:avLst/>
              <a:gdLst>
                <a:gd name="T0" fmla="*/ 0 w 5760"/>
                <a:gd name="T1" fmla="*/ 0 h 4320"/>
                <a:gd name="T2" fmla="*/ 0 w 5760"/>
                <a:gd name="T3" fmla="*/ 2147483646 h 4320"/>
                <a:gd name="T4" fmla="*/ 2147483646 w 5760"/>
                <a:gd name="T5" fmla="*/ 2147483646 h 4320"/>
                <a:gd name="T6" fmla="*/ 2147483646 w 5760"/>
                <a:gd name="T7" fmla="*/ 0 h 4320"/>
                <a:gd name="T8" fmla="*/ 0 w 5760"/>
                <a:gd name="T9" fmla="*/ 0 h 4320"/>
                <a:gd name="T10" fmla="*/ 2147483646 w 5760"/>
                <a:gd name="T11" fmla="*/ 2147483646 h 4320"/>
                <a:gd name="T12" fmla="*/ 2147483646 w 5760"/>
                <a:gd name="T13" fmla="*/ 2147483646 h 4320"/>
                <a:gd name="T14" fmla="*/ 2147483646 w 5760"/>
                <a:gd name="T15" fmla="*/ 2147483646 h 4320"/>
                <a:gd name="T16" fmla="*/ 2147483646 w 5760"/>
                <a:gd name="T17" fmla="*/ 2147483646 h 4320"/>
                <a:gd name="T18" fmla="*/ 2147483646 w 5760"/>
                <a:gd name="T19" fmla="*/ 2147483646 h 4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2" name="Rectangle 11"/>
          <p:cNvSpPr>
            <a:spLocks noChangeArrowheads="1"/>
          </p:cNvSpPr>
          <p:nvPr/>
        </p:nvSpPr>
        <p:spPr bwMode="auto">
          <a:xfrm>
            <a:off x="7745413" y="0"/>
            <a:ext cx="685800" cy="1100138"/>
          </a:xfrm>
          <a:prstGeom prst="rect">
            <a:avLst/>
          </a:prstGeom>
          <a:solidFill>
            <a:schemeClr val="accent1"/>
          </a:solidFill>
          <a:ln>
            <a:noFill/>
          </a:ln>
          <a:effectLst>
            <a:outerShdw blurRad="38100" dist="26940" dir="5400000" rotWithShape="0">
              <a:srgbClr val="000000">
                <a:alpha val="45000"/>
              </a:srgbClr>
            </a:outerShdw>
          </a:effectLst>
          <a:extLst>
            <a:ext uri="{91240B29-F687-4F45-9708-019B960494DF}">
              <a14:hiddenLine xmlns:a14="http://schemas.microsoft.com/office/drawing/2010/main" w="9525" cap="rnd">
                <a:solidFill>
                  <a:srgbClr val="000000"/>
                </a:solidFill>
                <a:miter lim="800000"/>
                <a:headEnd/>
                <a:tailEnd/>
              </a14:hiddenLine>
            </a:ext>
          </a:extLst>
        </p:spPr>
        <p:txBody>
          <a:bodyPr/>
          <a:lstStyle/>
          <a:p>
            <a:pPr>
              <a:defRPr/>
            </a:pPr>
            <a:endParaRPr lang="en-US"/>
          </a:p>
        </p:txBody>
      </p:sp>
      <p:sp>
        <p:nvSpPr>
          <p:cNvPr id="2" name="Title 1"/>
          <p:cNvSpPr>
            <a:spLocks noGrp="1"/>
          </p:cNvSpPr>
          <p:nvPr>
            <p:ph type="ctrTitle"/>
          </p:nvPr>
        </p:nvSpPr>
        <p:spPr>
          <a:xfrm>
            <a:off x="866441" y="2222623"/>
            <a:ext cx="5917679" cy="2554983"/>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bwMode="gray">
          <a:xfrm>
            <a:off x="866441" y="4777380"/>
            <a:ext cx="5917679" cy="861420"/>
          </a:xfrm>
        </p:spPr>
        <p:txBody>
          <a:bodyPr/>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Date Placeholder 3"/>
          <p:cNvSpPr>
            <a:spLocks noGrp="1"/>
          </p:cNvSpPr>
          <p:nvPr>
            <p:ph type="dt" sz="half" idx="10"/>
          </p:nvPr>
        </p:nvSpPr>
        <p:spPr bwMode="gray">
          <a:xfrm rot="5400000">
            <a:off x="7477125" y="1828800"/>
            <a:ext cx="990600" cy="228600"/>
          </a:xfrm>
        </p:spPr>
        <p:txBody>
          <a:bodyPr/>
          <a:lstStyle>
            <a:lvl1pPr algn="l">
              <a:defRPr b="0" i="0">
                <a:solidFill>
                  <a:schemeClr val="bg1"/>
                </a:solidFill>
              </a:defRPr>
            </a:lvl1pPr>
          </a:lstStyle>
          <a:p>
            <a:pPr>
              <a:defRPr/>
            </a:pPr>
            <a:endParaRPr lang="en-US" altLang="en-US"/>
          </a:p>
        </p:txBody>
      </p:sp>
      <p:sp>
        <p:nvSpPr>
          <p:cNvPr id="14" name="Footer Placeholder 4"/>
          <p:cNvSpPr>
            <a:spLocks noGrp="1"/>
          </p:cNvSpPr>
          <p:nvPr>
            <p:ph type="ftr" sz="quarter" idx="11"/>
          </p:nvPr>
        </p:nvSpPr>
        <p:spPr bwMode="gray">
          <a:xfrm rot="5400000">
            <a:off x="6236494" y="3264694"/>
            <a:ext cx="3859212" cy="228600"/>
          </a:xfrm>
        </p:spPr>
        <p:txBody>
          <a:bodyPr/>
          <a:lstStyle>
            <a:lvl1pPr>
              <a:defRPr b="0" i="0">
                <a:solidFill>
                  <a:schemeClr val="bg1"/>
                </a:solidFill>
              </a:defRPr>
            </a:lvl1pPr>
          </a:lstStyle>
          <a:p>
            <a:pPr>
              <a:defRPr/>
            </a:pPr>
            <a:endParaRPr lang="en-US" altLang="en-US"/>
          </a:p>
        </p:txBody>
      </p:sp>
      <p:sp>
        <p:nvSpPr>
          <p:cNvPr id="15" name="Slide Number Placeholder 5"/>
          <p:cNvSpPr>
            <a:spLocks noGrp="1"/>
          </p:cNvSpPr>
          <p:nvPr>
            <p:ph type="sldNum" sz="quarter" idx="12"/>
          </p:nvPr>
        </p:nvSpPr>
        <p:spPr/>
        <p:txBody>
          <a:bodyPr/>
          <a:lstStyle>
            <a:lvl1pPr algn="ctr">
              <a:defRPr sz="2800" b="0" i="0">
                <a:solidFill>
                  <a:schemeClr val="bg1"/>
                </a:solidFill>
                <a:latin typeface="+mn-lt"/>
              </a:defRPr>
            </a:lvl1pPr>
          </a:lstStyle>
          <a:p>
            <a:pPr>
              <a:defRPr/>
            </a:pPr>
            <a:fld id="{7F90B19E-D8EA-7642-82C7-CDA0C01836AB}" type="slidenum">
              <a:rPr lang="en-US" altLang="en-US"/>
              <a:pPr>
                <a:defRPr/>
              </a:pPr>
              <a:t>‹#›</a:t>
            </a:fld>
            <a:endParaRPr lang="en-US" altLang="en-US"/>
          </a:p>
        </p:txBody>
      </p:sp>
    </p:spTree>
    <p:extLst>
      <p:ext uri="{BB962C8B-B14F-4D97-AF65-F5344CB8AC3E}">
        <p14:creationId xmlns:p14="http://schemas.microsoft.com/office/powerpoint/2010/main" val="352428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5" name="Group 17"/>
          <p:cNvGrpSpPr>
            <a:grpSpLocks/>
          </p:cNvGrpSpPr>
          <p:nvPr/>
        </p:nvGrpSpPr>
        <p:grpSpPr bwMode="auto">
          <a:xfrm>
            <a:off x="0" y="0"/>
            <a:ext cx="9144000" cy="6861175"/>
            <a:chOff x="0" y="0"/>
            <a:chExt cx="9144000" cy="6860799"/>
          </a:xfrm>
        </p:grpSpPr>
        <p:sp>
          <p:nvSpPr>
            <p:cNvPr id="6" name="Rectangle 5"/>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p:nvPr/>
          </p:nvSpPr>
          <p:spPr>
            <a:xfrm>
              <a:off x="422275" y="401616"/>
              <a:ext cx="8326438" cy="31414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a:spLocks/>
            </p:cNvSpPr>
            <p:nvPr/>
          </p:nvSpPr>
          <p:spPr bwMode="gray">
            <a:xfrm rot="10204164">
              <a:off x="426788" y="4564241"/>
              <a:ext cx="2377690" cy="317748"/>
            </a:xfrm>
            <a:custGeom>
              <a:avLst/>
              <a:gdLst>
                <a:gd name="T0" fmla="*/ 2147483646 w 10000"/>
                <a:gd name="T1" fmla="*/ 2147483646 h 5291"/>
                <a:gd name="T2" fmla="*/ 2147483646 w 10000"/>
                <a:gd name="T3" fmla="*/ 2147483646 h 5291"/>
                <a:gd name="T4" fmla="*/ 2147483646 w 10000"/>
                <a:gd name="T5" fmla="*/ 0 h 5291"/>
                <a:gd name="T6" fmla="*/ 2147483646 w 10000"/>
                <a:gd name="T7" fmla="*/ 0 h 5291"/>
                <a:gd name="T8" fmla="*/ 2147483646 w 10000"/>
                <a:gd name="T9" fmla="*/ 2147483646 h 5291"/>
                <a:gd name="T10" fmla="*/ 2147483646 w 10000"/>
                <a:gd name="T11" fmla="*/ 2147483646 h 5291"/>
                <a:gd name="T12" fmla="*/ 2147483646 w 10000"/>
                <a:gd name="T13" fmla="*/ 2147483646 h 5291"/>
                <a:gd name="T14" fmla="*/ 2147483646 w 10000"/>
                <a:gd name="T15" fmla="*/ 2147483646 h 5291"/>
                <a:gd name="T16" fmla="*/ 2147483646 w 10000"/>
                <a:gd name="T17" fmla="*/ 2147483646 h 5291"/>
                <a:gd name="T18" fmla="*/ 2147483646 w 10000"/>
                <a:gd name="T19" fmla="*/ 2147483646 h 5291"/>
                <a:gd name="T20" fmla="*/ 2147483646 w 10000"/>
                <a:gd name="T21" fmla="*/ 2147483646 h 5291"/>
                <a:gd name="T22" fmla="*/ 2147483646 w 10000"/>
                <a:gd name="T23" fmla="*/ 2147483646 h 5291"/>
                <a:gd name="T24" fmla="*/ 2147483646 w 10000"/>
                <a:gd name="T25" fmla="*/ 2147483646 h 5291"/>
                <a:gd name="T26" fmla="*/ 2147483646 w 10000"/>
                <a:gd name="T27" fmla="*/ 2147483646 h 5291"/>
                <a:gd name="T28" fmla="*/ 2147483646 w 10000"/>
                <a:gd name="T29" fmla="*/ 2147483646 h 5291"/>
                <a:gd name="T30" fmla="*/ 2147483646 w 10000"/>
                <a:gd name="T31" fmla="*/ 2147483646 h 5291"/>
                <a:gd name="T32" fmla="*/ 2147483646 w 10000"/>
                <a:gd name="T33" fmla="*/ 2147483646 h 5291"/>
                <a:gd name="T34" fmla="*/ 2147483646 w 10000"/>
                <a:gd name="T35" fmla="*/ 2147483646 h 5291"/>
                <a:gd name="T36" fmla="*/ 2147483646 w 10000"/>
                <a:gd name="T37" fmla="*/ 2147483646 h 5291"/>
                <a:gd name="T38" fmla="*/ 2147483646 w 10000"/>
                <a:gd name="T39" fmla="*/ 2147483646 h 5291"/>
                <a:gd name="T40" fmla="*/ 2147483646 w 10000"/>
                <a:gd name="T41" fmla="*/ 2147483646 h 5291"/>
                <a:gd name="T42" fmla="*/ 2147483646 w 10000"/>
                <a:gd name="T43" fmla="*/ 2147483646 h 5291"/>
                <a:gd name="T44" fmla="*/ 2147483646 w 10000"/>
                <a:gd name="T45" fmla="*/ 2147483646 h 5291"/>
                <a:gd name="T46" fmla="*/ 2147483646 w 10000"/>
                <a:gd name="T47" fmla="*/ 2147483646 h 5291"/>
                <a:gd name="T48" fmla="*/ 2147483646 w 10000"/>
                <a:gd name="T49" fmla="*/ 2147483646 h 5291"/>
                <a:gd name="T50" fmla="*/ 2147483646 w 10000"/>
                <a:gd name="T51" fmla="*/ 2147483646 h 5291"/>
                <a:gd name="T52" fmla="*/ 2147483646 w 10000"/>
                <a:gd name="T53" fmla="*/ 2147483646 h 5291"/>
                <a:gd name="T54" fmla="*/ 2147483646 w 10000"/>
                <a:gd name="T55" fmla="*/ 2147483646 h 5291"/>
                <a:gd name="T56" fmla="*/ 2147483646 w 10000"/>
                <a:gd name="T57" fmla="*/ 2147483646 h 5291"/>
                <a:gd name="T58" fmla="*/ 2147483646 w 10000"/>
                <a:gd name="T59" fmla="*/ 2147483646 h 5291"/>
                <a:gd name="T60" fmla="*/ 2147483646 w 10000"/>
                <a:gd name="T61" fmla="*/ 2147483646 h 5291"/>
                <a:gd name="T62" fmla="*/ 2147483646 w 10000"/>
                <a:gd name="T63" fmla="*/ 2147483646 h 5291"/>
                <a:gd name="T64" fmla="*/ 2147483646 w 10000"/>
                <a:gd name="T65" fmla="*/ 2147483646 h 5291"/>
                <a:gd name="T66" fmla="*/ 2147483646 w 10000"/>
                <a:gd name="T67" fmla="*/ 2147483646 h 5291"/>
                <a:gd name="T68" fmla="*/ 0 w 10000"/>
                <a:gd name="T69" fmla="*/ 2147483646 h 5291"/>
                <a:gd name="T70" fmla="*/ 2147483646 w 10000"/>
                <a:gd name="T71" fmla="*/ 2147483646 h 52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Freeform 34"/>
            <p:cNvSpPr>
              <a:spLocks/>
            </p:cNvSpPr>
            <p:nvPr/>
          </p:nvSpPr>
          <p:spPr bwMode="gray">
            <a:xfrm rot="10800000">
              <a:off x="485023" y="2670079"/>
              <a:ext cx="8182128" cy="2130508"/>
            </a:xfrm>
            <a:custGeom>
              <a:avLst/>
              <a:gdLst>
                <a:gd name="T0" fmla="*/ 0 w 10000"/>
                <a:gd name="T1" fmla="*/ 0 h 9621"/>
                <a:gd name="T2" fmla="*/ 0 w 10000"/>
                <a:gd name="T3" fmla="*/ 2147483646 h 9621"/>
                <a:gd name="T4" fmla="*/ 0 w 10000"/>
                <a:gd name="T5" fmla="*/ 2147483646 h 9621"/>
                <a:gd name="T6" fmla="*/ 0 w 10000"/>
                <a:gd name="T7" fmla="*/ 2147483646 h 9621"/>
                <a:gd name="T8" fmla="*/ 2147483646 w 10000"/>
                <a:gd name="T9" fmla="*/ 2147483646 h 9621"/>
                <a:gd name="T10" fmla="*/ 2147483646 w 10000"/>
                <a:gd name="T11" fmla="*/ 2147483646 h 9621"/>
                <a:gd name="T12" fmla="*/ 2147483646 w 10000"/>
                <a:gd name="T13" fmla="*/ 2147483646 h 9621"/>
                <a:gd name="T14" fmla="*/ 2147483646 w 10000"/>
                <a:gd name="T15" fmla="*/ 0 h 9621"/>
                <a:gd name="T16" fmla="*/ 2147483646 w 10000"/>
                <a:gd name="T17" fmla="*/ 0 h 9621"/>
                <a:gd name="T18" fmla="*/ 2147483646 w 10000"/>
                <a:gd name="T19" fmla="*/ 2147483646 h 9621"/>
                <a:gd name="T20" fmla="*/ 2147483646 w 10000"/>
                <a:gd name="T21" fmla="*/ 2147483646 h 9621"/>
                <a:gd name="T22" fmla="*/ 2147483646 w 10000"/>
                <a:gd name="T23" fmla="*/ 2147483646 h 9621"/>
                <a:gd name="T24" fmla="*/ 2147483646 w 10000"/>
                <a:gd name="T25" fmla="*/ 2147483646 h 9621"/>
                <a:gd name="T26" fmla="*/ 2147483646 w 10000"/>
                <a:gd name="T27" fmla="*/ 2147483646 h 9621"/>
                <a:gd name="T28" fmla="*/ 2147483646 w 10000"/>
                <a:gd name="T29" fmla="*/ 2147483646 h 9621"/>
                <a:gd name="T30" fmla="*/ 2147483646 w 10000"/>
                <a:gd name="T31" fmla="*/ 2147483646 h 9621"/>
                <a:gd name="T32" fmla="*/ 2147483646 w 10000"/>
                <a:gd name="T33" fmla="*/ 2147483646 h 9621"/>
                <a:gd name="T34" fmla="*/ 2147483646 w 10000"/>
                <a:gd name="T35" fmla="*/ 2147483646 h 9621"/>
                <a:gd name="T36" fmla="*/ 2147483646 w 10000"/>
                <a:gd name="T37" fmla="*/ 2147483646 h 9621"/>
                <a:gd name="T38" fmla="*/ 2147483646 w 10000"/>
                <a:gd name="T39" fmla="*/ 2147483646 h 9621"/>
                <a:gd name="T40" fmla="*/ 2147483646 w 10000"/>
                <a:gd name="T41" fmla="*/ 2147483646 h 9621"/>
                <a:gd name="T42" fmla="*/ 2147483646 w 10000"/>
                <a:gd name="T43" fmla="*/ 2147483646 h 9621"/>
                <a:gd name="T44" fmla="*/ 2147483646 w 10000"/>
                <a:gd name="T45" fmla="*/ 2147483646 h 9621"/>
                <a:gd name="T46" fmla="*/ 2147483646 w 10000"/>
                <a:gd name="T47" fmla="*/ 2147483646 h 9621"/>
                <a:gd name="T48" fmla="*/ 2147483646 w 10000"/>
                <a:gd name="T49" fmla="*/ 2147483646 h 9621"/>
                <a:gd name="T50" fmla="*/ 2147483646 w 10000"/>
                <a:gd name="T51" fmla="*/ 2147483646 h 9621"/>
                <a:gd name="T52" fmla="*/ 2147483646 w 10000"/>
                <a:gd name="T53" fmla="*/ 2147483646 h 9621"/>
                <a:gd name="T54" fmla="*/ 2147483646 w 10000"/>
                <a:gd name="T55" fmla="*/ 2147483646 h 9621"/>
                <a:gd name="T56" fmla="*/ 2147483646 w 10000"/>
                <a:gd name="T57" fmla="*/ 2147483646 h 9621"/>
                <a:gd name="T58" fmla="*/ 2147483646 w 10000"/>
                <a:gd name="T59" fmla="*/ 2147483646 h 9621"/>
                <a:gd name="T60" fmla="*/ 2147483646 w 10000"/>
                <a:gd name="T61" fmla="*/ 2147483646 h 9621"/>
                <a:gd name="T62" fmla="*/ 2147483646 w 10000"/>
                <a:gd name="T63" fmla="*/ 2147483646 h 9621"/>
                <a:gd name="T64" fmla="*/ 2147483646 w 10000"/>
                <a:gd name="T65" fmla="*/ 2147483646 h 9621"/>
                <a:gd name="T66" fmla="*/ 0 w 10000"/>
                <a:gd name="T67" fmla="*/ 0 h 9621"/>
                <a:gd name="T68" fmla="*/ 0 w 10000"/>
                <a:gd name="T69" fmla="*/ 0 h 96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5"/>
            <p:cNvSpPr>
              <a:spLocks noEditPoints="1"/>
            </p:cNvSpPr>
            <p:nvPr/>
          </p:nvSpPr>
          <p:spPr bwMode="gray">
            <a:xfrm>
              <a:off x="0" y="0"/>
              <a:ext cx="9144000" cy="6858000"/>
            </a:xfrm>
            <a:custGeom>
              <a:avLst/>
              <a:gdLst>
                <a:gd name="T0" fmla="*/ 0 w 5760"/>
                <a:gd name="T1" fmla="*/ 0 h 4320"/>
                <a:gd name="T2" fmla="*/ 0 w 5760"/>
                <a:gd name="T3" fmla="*/ 2147483646 h 4320"/>
                <a:gd name="T4" fmla="*/ 2147483646 w 5760"/>
                <a:gd name="T5" fmla="*/ 2147483646 h 4320"/>
                <a:gd name="T6" fmla="*/ 2147483646 w 5760"/>
                <a:gd name="T7" fmla="*/ 0 h 4320"/>
                <a:gd name="T8" fmla="*/ 0 w 5760"/>
                <a:gd name="T9" fmla="*/ 0 h 4320"/>
                <a:gd name="T10" fmla="*/ 2147483646 w 5760"/>
                <a:gd name="T11" fmla="*/ 2147483646 h 4320"/>
                <a:gd name="T12" fmla="*/ 2147483646 w 5760"/>
                <a:gd name="T13" fmla="*/ 2147483646 h 4320"/>
                <a:gd name="T14" fmla="*/ 2147483646 w 5760"/>
                <a:gd name="T15" fmla="*/ 2147483646 h 4320"/>
                <a:gd name="T16" fmla="*/ 2147483646 w 5760"/>
                <a:gd name="T17" fmla="*/ 2147483646 h 4320"/>
                <a:gd name="T18" fmla="*/ 2147483646 w 5760"/>
                <a:gd name="T19" fmla="*/ 2147483646 h 4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6" name="Rectangle 15"/>
          <p:cNvSpPr>
            <a:spLocks noChangeArrowheads="1"/>
          </p:cNvSpPr>
          <p:nvPr/>
        </p:nvSpPr>
        <p:spPr bwMode="auto">
          <a:xfrm>
            <a:off x="7745413" y="0"/>
            <a:ext cx="685800" cy="1100138"/>
          </a:xfrm>
          <a:prstGeom prst="rect">
            <a:avLst/>
          </a:prstGeom>
          <a:solidFill>
            <a:schemeClr val="accent1"/>
          </a:solidFill>
          <a:ln>
            <a:noFill/>
          </a:ln>
          <a:effectLst>
            <a:outerShdw blurRad="38100" dist="26940" dir="5400000" rotWithShape="0">
              <a:srgbClr val="000000">
                <a:alpha val="45000"/>
              </a:srgbClr>
            </a:outerShdw>
          </a:effectLst>
          <a:extLst>
            <a:ext uri="{91240B29-F687-4F45-9708-019B960494DF}">
              <a14:hiddenLine xmlns:a14="http://schemas.microsoft.com/office/drawing/2010/main" w="9525" cap="rnd">
                <a:solidFill>
                  <a:srgbClr val="000000"/>
                </a:solidFill>
                <a:miter lim="800000"/>
                <a:headEnd/>
                <a:tailEnd/>
              </a14:hiddenLine>
            </a:ext>
          </a:extLst>
        </p:spPr>
        <p:txBody>
          <a:bodyPr/>
          <a:lstStyle/>
          <a:p>
            <a:pPr>
              <a:defRPr/>
            </a:pPr>
            <a:endParaRPr lang="en-US"/>
          </a:p>
        </p:txBody>
      </p:sp>
      <p:sp>
        <p:nvSpPr>
          <p:cNvPr id="2" name="Title 1"/>
          <p:cNvSpPr>
            <a:spLocks noGrp="1"/>
          </p:cNvSpPr>
          <p:nvPr>
            <p:ph type="title"/>
          </p:nvPr>
        </p:nvSpPr>
        <p:spPr>
          <a:xfrm>
            <a:off x="866445" y="4961453"/>
            <a:ext cx="6422002"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4" name="Text Placeholder 3"/>
          <p:cNvSpPr>
            <a:spLocks noGrp="1"/>
          </p:cNvSpPr>
          <p:nvPr>
            <p:ph type="body" sz="half" idx="2"/>
          </p:nvPr>
        </p:nvSpPr>
        <p:spPr bwMode="gray">
          <a:xfrm>
            <a:off x="866443" y="5528191"/>
            <a:ext cx="6422003"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7" name="Date Placeholder 4"/>
          <p:cNvSpPr>
            <a:spLocks noGrp="1"/>
          </p:cNvSpPr>
          <p:nvPr>
            <p:ph type="dt" sz="half" idx="10"/>
          </p:nvPr>
        </p:nvSpPr>
        <p:spPr/>
        <p:txBody>
          <a:bodyPr/>
          <a:lstStyle>
            <a:lvl1pPr>
              <a:defRPr/>
            </a:lvl1pPr>
          </a:lstStyle>
          <a:p>
            <a:pPr>
              <a:defRPr/>
            </a:pPr>
            <a:endParaRPr lang="en-US" altLang="en-US"/>
          </a:p>
        </p:txBody>
      </p:sp>
      <p:sp>
        <p:nvSpPr>
          <p:cNvPr id="18" name="Footer Placeholder 5"/>
          <p:cNvSpPr>
            <a:spLocks noGrp="1"/>
          </p:cNvSpPr>
          <p:nvPr>
            <p:ph type="ftr" sz="quarter" idx="11"/>
          </p:nvPr>
        </p:nvSpPr>
        <p:spPr/>
        <p:txBody>
          <a:bodyPr/>
          <a:lstStyle>
            <a:lvl1pPr>
              <a:defRPr/>
            </a:lvl1pPr>
          </a:lstStyle>
          <a:p>
            <a:pPr>
              <a:defRPr/>
            </a:pPr>
            <a:endParaRPr lang="en-US" altLang="en-US"/>
          </a:p>
        </p:txBody>
      </p:sp>
      <p:sp>
        <p:nvSpPr>
          <p:cNvPr id="19" name="Slide Number Placeholder 6"/>
          <p:cNvSpPr>
            <a:spLocks noGrp="1"/>
          </p:cNvSpPr>
          <p:nvPr>
            <p:ph type="sldNum" sz="quarter" idx="12"/>
          </p:nvPr>
        </p:nvSpPr>
        <p:spPr>
          <a:xfrm>
            <a:off x="7766050" y="295275"/>
            <a:ext cx="628650" cy="768350"/>
          </a:xfrm>
        </p:spPr>
        <p:txBody>
          <a:bodyPr/>
          <a:lstStyle>
            <a:lvl1pPr>
              <a:defRPr/>
            </a:lvl1pPr>
          </a:lstStyle>
          <a:p>
            <a:pPr>
              <a:defRPr/>
            </a:pPr>
            <a:fld id="{BA0617D2-2A32-354C-9AD6-30034214B602}" type="slidenum">
              <a:rPr lang="en-US" altLang="en-US"/>
              <a:pPr>
                <a:defRPr/>
              </a:pPr>
              <a:t>‹#›</a:t>
            </a:fld>
            <a:endParaRPr lang="en-US" altLang="en-US"/>
          </a:p>
        </p:txBody>
      </p:sp>
    </p:spTree>
    <p:extLst>
      <p:ext uri="{BB962C8B-B14F-4D97-AF65-F5344CB8AC3E}">
        <p14:creationId xmlns:p14="http://schemas.microsoft.com/office/powerpoint/2010/main" val="645922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4" name="Group 17"/>
          <p:cNvGrpSpPr>
            <a:grpSpLocks/>
          </p:cNvGrpSpPr>
          <p:nvPr/>
        </p:nvGrpSpPr>
        <p:grpSpPr bwMode="auto">
          <a:xfrm>
            <a:off x="0" y="0"/>
            <a:ext cx="9144000" cy="6861175"/>
            <a:chOff x="0" y="0"/>
            <a:chExt cx="9144000" cy="6860799"/>
          </a:xfrm>
        </p:grpSpPr>
        <p:sp>
          <p:nvSpPr>
            <p:cNvPr id="5" name="Rectangle 4"/>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a:spLocks/>
            </p:cNvSpPr>
            <p:nvPr/>
          </p:nvSpPr>
          <p:spPr bwMode="gray">
            <a:xfrm rot="-589932">
              <a:off x="6359946" y="2780895"/>
              <a:ext cx="2377690" cy="317748"/>
            </a:xfrm>
            <a:custGeom>
              <a:avLst/>
              <a:gdLst>
                <a:gd name="T0" fmla="*/ 2147483646 w 10000"/>
                <a:gd name="T1" fmla="*/ 2147483646 h 5291"/>
                <a:gd name="T2" fmla="*/ 2147483646 w 10000"/>
                <a:gd name="T3" fmla="*/ 2147483646 h 5291"/>
                <a:gd name="T4" fmla="*/ 2147483646 w 10000"/>
                <a:gd name="T5" fmla="*/ 0 h 5291"/>
                <a:gd name="T6" fmla="*/ 2147483646 w 10000"/>
                <a:gd name="T7" fmla="*/ 0 h 5291"/>
                <a:gd name="T8" fmla="*/ 2147483646 w 10000"/>
                <a:gd name="T9" fmla="*/ 2147483646 h 5291"/>
                <a:gd name="T10" fmla="*/ 2147483646 w 10000"/>
                <a:gd name="T11" fmla="*/ 2147483646 h 5291"/>
                <a:gd name="T12" fmla="*/ 2147483646 w 10000"/>
                <a:gd name="T13" fmla="*/ 2147483646 h 5291"/>
                <a:gd name="T14" fmla="*/ 2147483646 w 10000"/>
                <a:gd name="T15" fmla="*/ 2147483646 h 5291"/>
                <a:gd name="T16" fmla="*/ 2147483646 w 10000"/>
                <a:gd name="T17" fmla="*/ 2147483646 h 5291"/>
                <a:gd name="T18" fmla="*/ 2147483646 w 10000"/>
                <a:gd name="T19" fmla="*/ 2147483646 h 5291"/>
                <a:gd name="T20" fmla="*/ 2147483646 w 10000"/>
                <a:gd name="T21" fmla="*/ 2147483646 h 5291"/>
                <a:gd name="T22" fmla="*/ 2147483646 w 10000"/>
                <a:gd name="T23" fmla="*/ 2147483646 h 5291"/>
                <a:gd name="T24" fmla="*/ 2147483646 w 10000"/>
                <a:gd name="T25" fmla="*/ 2147483646 h 5291"/>
                <a:gd name="T26" fmla="*/ 2147483646 w 10000"/>
                <a:gd name="T27" fmla="*/ 2147483646 h 5291"/>
                <a:gd name="T28" fmla="*/ 2147483646 w 10000"/>
                <a:gd name="T29" fmla="*/ 2147483646 h 5291"/>
                <a:gd name="T30" fmla="*/ 2147483646 w 10000"/>
                <a:gd name="T31" fmla="*/ 2147483646 h 5291"/>
                <a:gd name="T32" fmla="*/ 2147483646 w 10000"/>
                <a:gd name="T33" fmla="*/ 2147483646 h 5291"/>
                <a:gd name="T34" fmla="*/ 2147483646 w 10000"/>
                <a:gd name="T35" fmla="*/ 2147483646 h 5291"/>
                <a:gd name="T36" fmla="*/ 2147483646 w 10000"/>
                <a:gd name="T37" fmla="*/ 2147483646 h 5291"/>
                <a:gd name="T38" fmla="*/ 2147483646 w 10000"/>
                <a:gd name="T39" fmla="*/ 2147483646 h 5291"/>
                <a:gd name="T40" fmla="*/ 2147483646 w 10000"/>
                <a:gd name="T41" fmla="*/ 2147483646 h 5291"/>
                <a:gd name="T42" fmla="*/ 2147483646 w 10000"/>
                <a:gd name="T43" fmla="*/ 2147483646 h 5291"/>
                <a:gd name="T44" fmla="*/ 2147483646 w 10000"/>
                <a:gd name="T45" fmla="*/ 2147483646 h 5291"/>
                <a:gd name="T46" fmla="*/ 2147483646 w 10000"/>
                <a:gd name="T47" fmla="*/ 2147483646 h 5291"/>
                <a:gd name="T48" fmla="*/ 2147483646 w 10000"/>
                <a:gd name="T49" fmla="*/ 2147483646 h 5291"/>
                <a:gd name="T50" fmla="*/ 2147483646 w 10000"/>
                <a:gd name="T51" fmla="*/ 2147483646 h 5291"/>
                <a:gd name="T52" fmla="*/ 2147483646 w 10000"/>
                <a:gd name="T53" fmla="*/ 2147483646 h 5291"/>
                <a:gd name="T54" fmla="*/ 2147483646 w 10000"/>
                <a:gd name="T55" fmla="*/ 2147483646 h 5291"/>
                <a:gd name="T56" fmla="*/ 2147483646 w 10000"/>
                <a:gd name="T57" fmla="*/ 2147483646 h 5291"/>
                <a:gd name="T58" fmla="*/ 2147483646 w 10000"/>
                <a:gd name="T59" fmla="*/ 2147483646 h 5291"/>
                <a:gd name="T60" fmla="*/ 2147483646 w 10000"/>
                <a:gd name="T61" fmla="*/ 2147483646 h 5291"/>
                <a:gd name="T62" fmla="*/ 2147483646 w 10000"/>
                <a:gd name="T63" fmla="*/ 2147483646 h 5291"/>
                <a:gd name="T64" fmla="*/ 2147483646 w 10000"/>
                <a:gd name="T65" fmla="*/ 2147483646 h 5291"/>
                <a:gd name="T66" fmla="*/ 2147483646 w 10000"/>
                <a:gd name="T67" fmla="*/ 2147483646 h 5291"/>
                <a:gd name="T68" fmla="*/ 0 w 10000"/>
                <a:gd name="T69" fmla="*/ 2147483646 h 5291"/>
                <a:gd name="T70" fmla="*/ 2147483646 w 10000"/>
                <a:gd name="T71" fmla="*/ 2147483646 h 52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Rectangle 11"/>
            <p:cNvSpPr/>
            <p:nvPr/>
          </p:nvSpPr>
          <p:spPr>
            <a:xfrm>
              <a:off x="485775" y="4343162"/>
              <a:ext cx="8181975" cy="21128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34"/>
            <p:cNvSpPr>
              <a:spLocks/>
            </p:cNvSpPr>
            <p:nvPr/>
          </p:nvSpPr>
          <p:spPr bwMode="gray">
            <a:xfrm>
              <a:off x="485023" y="2854646"/>
              <a:ext cx="8182128" cy="2130508"/>
            </a:xfrm>
            <a:custGeom>
              <a:avLst/>
              <a:gdLst>
                <a:gd name="T0" fmla="*/ 0 w 10000"/>
                <a:gd name="T1" fmla="*/ 0 h 9621"/>
                <a:gd name="T2" fmla="*/ 0 w 10000"/>
                <a:gd name="T3" fmla="*/ 2147483646 h 9621"/>
                <a:gd name="T4" fmla="*/ 0 w 10000"/>
                <a:gd name="T5" fmla="*/ 2147483646 h 9621"/>
                <a:gd name="T6" fmla="*/ 0 w 10000"/>
                <a:gd name="T7" fmla="*/ 2147483646 h 9621"/>
                <a:gd name="T8" fmla="*/ 2147483646 w 10000"/>
                <a:gd name="T9" fmla="*/ 2147483646 h 9621"/>
                <a:gd name="T10" fmla="*/ 2147483646 w 10000"/>
                <a:gd name="T11" fmla="*/ 2147483646 h 9621"/>
                <a:gd name="T12" fmla="*/ 2147483646 w 10000"/>
                <a:gd name="T13" fmla="*/ 2147483646 h 9621"/>
                <a:gd name="T14" fmla="*/ 2147483646 w 10000"/>
                <a:gd name="T15" fmla="*/ 0 h 9621"/>
                <a:gd name="T16" fmla="*/ 2147483646 w 10000"/>
                <a:gd name="T17" fmla="*/ 0 h 9621"/>
                <a:gd name="T18" fmla="*/ 2147483646 w 10000"/>
                <a:gd name="T19" fmla="*/ 2147483646 h 9621"/>
                <a:gd name="T20" fmla="*/ 2147483646 w 10000"/>
                <a:gd name="T21" fmla="*/ 2147483646 h 9621"/>
                <a:gd name="T22" fmla="*/ 2147483646 w 10000"/>
                <a:gd name="T23" fmla="*/ 2147483646 h 9621"/>
                <a:gd name="T24" fmla="*/ 2147483646 w 10000"/>
                <a:gd name="T25" fmla="*/ 2147483646 h 9621"/>
                <a:gd name="T26" fmla="*/ 2147483646 w 10000"/>
                <a:gd name="T27" fmla="*/ 2147483646 h 9621"/>
                <a:gd name="T28" fmla="*/ 2147483646 w 10000"/>
                <a:gd name="T29" fmla="*/ 2147483646 h 9621"/>
                <a:gd name="T30" fmla="*/ 2147483646 w 10000"/>
                <a:gd name="T31" fmla="*/ 2147483646 h 9621"/>
                <a:gd name="T32" fmla="*/ 2147483646 w 10000"/>
                <a:gd name="T33" fmla="*/ 2147483646 h 9621"/>
                <a:gd name="T34" fmla="*/ 2147483646 w 10000"/>
                <a:gd name="T35" fmla="*/ 2147483646 h 9621"/>
                <a:gd name="T36" fmla="*/ 2147483646 w 10000"/>
                <a:gd name="T37" fmla="*/ 2147483646 h 9621"/>
                <a:gd name="T38" fmla="*/ 2147483646 w 10000"/>
                <a:gd name="T39" fmla="*/ 2147483646 h 9621"/>
                <a:gd name="T40" fmla="*/ 2147483646 w 10000"/>
                <a:gd name="T41" fmla="*/ 2147483646 h 9621"/>
                <a:gd name="T42" fmla="*/ 2147483646 w 10000"/>
                <a:gd name="T43" fmla="*/ 2147483646 h 9621"/>
                <a:gd name="T44" fmla="*/ 2147483646 w 10000"/>
                <a:gd name="T45" fmla="*/ 2147483646 h 9621"/>
                <a:gd name="T46" fmla="*/ 2147483646 w 10000"/>
                <a:gd name="T47" fmla="*/ 2147483646 h 9621"/>
                <a:gd name="T48" fmla="*/ 2147483646 w 10000"/>
                <a:gd name="T49" fmla="*/ 2147483646 h 9621"/>
                <a:gd name="T50" fmla="*/ 2147483646 w 10000"/>
                <a:gd name="T51" fmla="*/ 2147483646 h 9621"/>
                <a:gd name="T52" fmla="*/ 2147483646 w 10000"/>
                <a:gd name="T53" fmla="*/ 2147483646 h 9621"/>
                <a:gd name="T54" fmla="*/ 2147483646 w 10000"/>
                <a:gd name="T55" fmla="*/ 2147483646 h 9621"/>
                <a:gd name="T56" fmla="*/ 2147483646 w 10000"/>
                <a:gd name="T57" fmla="*/ 2147483646 h 9621"/>
                <a:gd name="T58" fmla="*/ 2147483646 w 10000"/>
                <a:gd name="T59" fmla="*/ 2147483646 h 9621"/>
                <a:gd name="T60" fmla="*/ 2147483646 w 10000"/>
                <a:gd name="T61" fmla="*/ 2147483646 h 9621"/>
                <a:gd name="T62" fmla="*/ 2147483646 w 10000"/>
                <a:gd name="T63" fmla="*/ 2147483646 h 9621"/>
                <a:gd name="T64" fmla="*/ 2147483646 w 10000"/>
                <a:gd name="T65" fmla="*/ 2147483646 h 9621"/>
                <a:gd name="T66" fmla="*/ 0 w 10000"/>
                <a:gd name="T67" fmla="*/ 0 h 9621"/>
                <a:gd name="T68" fmla="*/ 0 w 10000"/>
                <a:gd name="T69" fmla="*/ 0 h 96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5"/>
            <p:cNvSpPr>
              <a:spLocks noEditPoints="1"/>
            </p:cNvSpPr>
            <p:nvPr/>
          </p:nvSpPr>
          <p:spPr bwMode="gray">
            <a:xfrm>
              <a:off x="0" y="0"/>
              <a:ext cx="9144000" cy="6858000"/>
            </a:xfrm>
            <a:custGeom>
              <a:avLst/>
              <a:gdLst>
                <a:gd name="T0" fmla="*/ 0 w 5760"/>
                <a:gd name="T1" fmla="*/ 0 h 4320"/>
                <a:gd name="T2" fmla="*/ 0 w 5760"/>
                <a:gd name="T3" fmla="*/ 2147483646 h 4320"/>
                <a:gd name="T4" fmla="*/ 2147483646 w 5760"/>
                <a:gd name="T5" fmla="*/ 2147483646 h 4320"/>
                <a:gd name="T6" fmla="*/ 2147483646 w 5760"/>
                <a:gd name="T7" fmla="*/ 0 h 4320"/>
                <a:gd name="T8" fmla="*/ 0 w 5760"/>
                <a:gd name="T9" fmla="*/ 0 h 4320"/>
                <a:gd name="T10" fmla="*/ 2147483646 w 5760"/>
                <a:gd name="T11" fmla="*/ 2147483646 h 4320"/>
                <a:gd name="T12" fmla="*/ 2147483646 w 5760"/>
                <a:gd name="T13" fmla="*/ 2147483646 h 4320"/>
                <a:gd name="T14" fmla="*/ 2147483646 w 5760"/>
                <a:gd name="T15" fmla="*/ 2147483646 h 4320"/>
                <a:gd name="T16" fmla="*/ 2147483646 w 5760"/>
                <a:gd name="T17" fmla="*/ 2147483646 h 4320"/>
                <a:gd name="T18" fmla="*/ 2147483646 w 5760"/>
                <a:gd name="T19" fmla="*/ 2147483646 h 4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6" name="Rectangle 15"/>
          <p:cNvSpPr>
            <a:spLocks noChangeArrowheads="1"/>
          </p:cNvSpPr>
          <p:nvPr/>
        </p:nvSpPr>
        <p:spPr bwMode="auto">
          <a:xfrm>
            <a:off x="7745413" y="0"/>
            <a:ext cx="685800" cy="1100138"/>
          </a:xfrm>
          <a:prstGeom prst="rect">
            <a:avLst/>
          </a:prstGeom>
          <a:solidFill>
            <a:schemeClr val="accent1"/>
          </a:solidFill>
          <a:ln>
            <a:noFill/>
          </a:ln>
          <a:effectLst>
            <a:outerShdw blurRad="38100" dist="26940" dir="5400000" rotWithShape="0">
              <a:srgbClr val="000000">
                <a:alpha val="45000"/>
              </a:srgbClr>
            </a:outerShdw>
          </a:effectLst>
          <a:extLst>
            <a:ext uri="{91240B29-F687-4F45-9708-019B960494DF}">
              <a14:hiddenLine xmlns:a14="http://schemas.microsoft.com/office/drawing/2010/main" w="9525" cap="rnd">
                <a:solidFill>
                  <a:srgbClr val="000000"/>
                </a:solidFill>
                <a:miter lim="800000"/>
                <a:headEnd/>
                <a:tailEnd/>
              </a14:hiddenLine>
            </a:ext>
          </a:extLst>
        </p:spPr>
        <p:txBody>
          <a:bodyPr/>
          <a:lstStyle/>
          <a:p>
            <a:pPr>
              <a:defRPr/>
            </a:pPr>
            <a:endParaRPr lang="en-US"/>
          </a:p>
        </p:txBody>
      </p:sp>
      <p:sp>
        <p:nvSpPr>
          <p:cNvPr id="2" name="Title 1"/>
          <p:cNvSpPr>
            <a:spLocks noGrp="1"/>
          </p:cNvSpPr>
          <p:nvPr>
            <p:ph type="title"/>
          </p:nvPr>
        </p:nvSpPr>
        <p:spPr>
          <a:xfrm>
            <a:off x="866441" y="927101"/>
            <a:ext cx="6422004" cy="1692720"/>
          </a:xfrm>
        </p:spPr>
        <p:txBody>
          <a:bodyP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8"/>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7" name="Date Placeholder 3"/>
          <p:cNvSpPr>
            <a:spLocks noGrp="1"/>
          </p:cNvSpPr>
          <p:nvPr>
            <p:ph type="dt" sz="half" idx="10"/>
          </p:nvPr>
        </p:nvSpPr>
        <p:spPr/>
        <p:txBody>
          <a:bodyPr/>
          <a:lstStyle>
            <a:lvl1pPr>
              <a:defRPr/>
            </a:lvl1pPr>
          </a:lstStyle>
          <a:p>
            <a:pPr>
              <a:defRPr/>
            </a:pPr>
            <a:endParaRPr lang="en-US" altLang="en-US"/>
          </a:p>
        </p:txBody>
      </p:sp>
      <p:sp>
        <p:nvSpPr>
          <p:cNvPr id="18" name="Footer Placeholder 4"/>
          <p:cNvSpPr>
            <a:spLocks noGrp="1"/>
          </p:cNvSpPr>
          <p:nvPr>
            <p:ph type="ftr" sz="quarter" idx="11"/>
          </p:nvPr>
        </p:nvSpPr>
        <p:spPr/>
        <p:txBody>
          <a:bodyPr/>
          <a:lstStyle>
            <a:lvl1pPr>
              <a:defRPr/>
            </a:lvl1pPr>
          </a:lstStyle>
          <a:p>
            <a:pPr>
              <a:defRPr/>
            </a:pPr>
            <a:endParaRPr lang="en-US" altLang="en-US"/>
          </a:p>
        </p:txBody>
      </p:sp>
      <p:sp>
        <p:nvSpPr>
          <p:cNvPr id="19" name="Slide Number Placeholder 5"/>
          <p:cNvSpPr>
            <a:spLocks noGrp="1"/>
          </p:cNvSpPr>
          <p:nvPr>
            <p:ph type="sldNum" sz="quarter" idx="12"/>
          </p:nvPr>
        </p:nvSpPr>
        <p:spPr>
          <a:xfrm>
            <a:off x="7766050" y="295275"/>
            <a:ext cx="628650" cy="768350"/>
          </a:xfrm>
        </p:spPr>
        <p:txBody>
          <a:bodyPr/>
          <a:lstStyle>
            <a:lvl1pPr>
              <a:defRPr/>
            </a:lvl1pPr>
          </a:lstStyle>
          <a:p>
            <a:pPr>
              <a:defRPr/>
            </a:pPr>
            <a:fld id="{ECE38F7F-5172-A642-B482-EAC3C26F2F32}" type="slidenum">
              <a:rPr lang="en-US" altLang="en-US"/>
              <a:pPr>
                <a:defRPr/>
              </a:pPr>
              <a:t>‹#›</a:t>
            </a:fld>
            <a:endParaRPr lang="en-US" altLang="en-US"/>
          </a:p>
        </p:txBody>
      </p:sp>
    </p:spTree>
    <p:extLst>
      <p:ext uri="{BB962C8B-B14F-4D97-AF65-F5344CB8AC3E}">
        <p14:creationId xmlns:p14="http://schemas.microsoft.com/office/powerpoint/2010/main" val="481369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5" name="Group 17"/>
          <p:cNvGrpSpPr>
            <a:grpSpLocks/>
          </p:cNvGrpSpPr>
          <p:nvPr/>
        </p:nvGrpSpPr>
        <p:grpSpPr bwMode="auto">
          <a:xfrm>
            <a:off x="0" y="0"/>
            <a:ext cx="9144000" cy="6861175"/>
            <a:chOff x="0" y="0"/>
            <a:chExt cx="9144000" cy="6860799"/>
          </a:xfrm>
        </p:grpSpPr>
        <p:sp>
          <p:nvSpPr>
            <p:cNvPr id="6" name="Rectangle 5"/>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a:spLocks/>
            </p:cNvSpPr>
            <p:nvPr/>
          </p:nvSpPr>
          <p:spPr bwMode="gray">
            <a:xfrm rot="-589932">
              <a:off x="6359946" y="4309201"/>
              <a:ext cx="2377690" cy="317748"/>
            </a:xfrm>
            <a:custGeom>
              <a:avLst/>
              <a:gdLst>
                <a:gd name="T0" fmla="*/ 2147483646 w 10000"/>
                <a:gd name="T1" fmla="*/ 2147483646 h 5291"/>
                <a:gd name="T2" fmla="*/ 2147483646 w 10000"/>
                <a:gd name="T3" fmla="*/ 2147483646 h 5291"/>
                <a:gd name="T4" fmla="*/ 2147483646 w 10000"/>
                <a:gd name="T5" fmla="*/ 0 h 5291"/>
                <a:gd name="T6" fmla="*/ 2147483646 w 10000"/>
                <a:gd name="T7" fmla="*/ 0 h 5291"/>
                <a:gd name="T8" fmla="*/ 2147483646 w 10000"/>
                <a:gd name="T9" fmla="*/ 2147483646 h 5291"/>
                <a:gd name="T10" fmla="*/ 2147483646 w 10000"/>
                <a:gd name="T11" fmla="*/ 2147483646 h 5291"/>
                <a:gd name="T12" fmla="*/ 2147483646 w 10000"/>
                <a:gd name="T13" fmla="*/ 2147483646 h 5291"/>
                <a:gd name="T14" fmla="*/ 2147483646 w 10000"/>
                <a:gd name="T15" fmla="*/ 2147483646 h 5291"/>
                <a:gd name="T16" fmla="*/ 2147483646 w 10000"/>
                <a:gd name="T17" fmla="*/ 2147483646 h 5291"/>
                <a:gd name="T18" fmla="*/ 2147483646 w 10000"/>
                <a:gd name="T19" fmla="*/ 2147483646 h 5291"/>
                <a:gd name="T20" fmla="*/ 2147483646 w 10000"/>
                <a:gd name="T21" fmla="*/ 2147483646 h 5291"/>
                <a:gd name="T22" fmla="*/ 2147483646 w 10000"/>
                <a:gd name="T23" fmla="*/ 2147483646 h 5291"/>
                <a:gd name="T24" fmla="*/ 2147483646 w 10000"/>
                <a:gd name="T25" fmla="*/ 2147483646 h 5291"/>
                <a:gd name="T26" fmla="*/ 2147483646 w 10000"/>
                <a:gd name="T27" fmla="*/ 2147483646 h 5291"/>
                <a:gd name="T28" fmla="*/ 2147483646 w 10000"/>
                <a:gd name="T29" fmla="*/ 2147483646 h 5291"/>
                <a:gd name="T30" fmla="*/ 2147483646 w 10000"/>
                <a:gd name="T31" fmla="*/ 2147483646 h 5291"/>
                <a:gd name="T32" fmla="*/ 2147483646 w 10000"/>
                <a:gd name="T33" fmla="*/ 2147483646 h 5291"/>
                <a:gd name="T34" fmla="*/ 2147483646 w 10000"/>
                <a:gd name="T35" fmla="*/ 2147483646 h 5291"/>
                <a:gd name="T36" fmla="*/ 2147483646 w 10000"/>
                <a:gd name="T37" fmla="*/ 2147483646 h 5291"/>
                <a:gd name="T38" fmla="*/ 2147483646 w 10000"/>
                <a:gd name="T39" fmla="*/ 2147483646 h 5291"/>
                <a:gd name="T40" fmla="*/ 2147483646 w 10000"/>
                <a:gd name="T41" fmla="*/ 2147483646 h 5291"/>
                <a:gd name="T42" fmla="*/ 2147483646 w 10000"/>
                <a:gd name="T43" fmla="*/ 2147483646 h 5291"/>
                <a:gd name="T44" fmla="*/ 2147483646 w 10000"/>
                <a:gd name="T45" fmla="*/ 2147483646 h 5291"/>
                <a:gd name="T46" fmla="*/ 2147483646 w 10000"/>
                <a:gd name="T47" fmla="*/ 2147483646 h 5291"/>
                <a:gd name="T48" fmla="*/ 2147483646 w 10000"/>
                <a:gd name="T49" fmla="*/ 2147483646 h 5291"/>
                <a:gd name="T50" fmla="*/ 2147483646 w 10000"/>
                <a:gd name="T51" fmla="*/ 2147483646 h 5291"/>
                <a:gd name="T52" fmla="*/ 2147483646 w 10000"/>
                <a:gd name="T53" fmla="*/ 2147483646 h 5291"/>
                <a:gd name="T54" fmla="*/ 2147483646 w 10000"/>
                <a:gd name="T55" fmla="*/ 2147483646 h 5291"/>
                <a:gd name="T56" fmla="*/ 2147483646 w 10000"/>
                <a:gd name="T57" fmla="*/ 2147483646 h 5291"/>
                <a:gd name="T58" fmla="*/ 2147483646 w 10000"/>
                <a:gd name="T59" fmla="*/ 2147483646 h 5291"/>
                <a:gd name="T60" fmla="*/ 2147483646 w 10000"/>
                <a:gd name="T61" fmla="*/ 2147483646 h 5291"/>
                <a:gd name="T62" fmla="*/ 2147483646 w 10000"/>
                <a:gd name="T63" fmla="*/ 2147483646 h 5291"/>
                <a:gd name="T64" fmla="*/ 2147483646 w 10000"/>
                <a:gd name="T65" fmla="*/ 2147483646 h 5291"/>
                <a:gd name="T66" fmla="*/ 2147483646 w 10000"/>
                <a:gd name="T67" fmla="*/ 2147483646 h 5291"/>
                <a:gd name="T68" fmla="*/ 0 w 10000"/>
                <a:gd name="T69" fmla="*/ 2147483646 h 5291"/>
                <a:gd name="T70" fmla="*/ 2147483646 w 10000"/>
                <a:gd name="T71" fmla="*/ 2147483646 h 52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 name="Freeform 33"/>
            <p:cNvSpPr>
              <a:spLocks/>
            </p:cNvSpPr>
            <p:nvPr/>
          </p:nvSpPr>
          <p:spPr bwMode="gray">
            <a:xfrm>
              <a:off x="485023" y="4381500"/>
              <a:ext cx="8182128" cy="2130508"/>
            </a:xfrm>
            <a:custGeom>
              <a:avLst/>
              <a:gdLst>
                <a:gd name="T0" fmla="*/ 0 w 10000"/>
                <a:gd name="T1" fmla="*/ 0 h 9621"/>
                <a:gd name="T2" fmla="*/ 0 w 10000"/>
                <a:gd name="T3" fmla="*/ 2147483646 h 9621"/>
                <a:gd name="T4" fmla="*/ 0 w 10000"/>
                <a:gd name="T5" fmla="*/ 2147483646 h 9621"/>
                <a:gd name="T6" fmla="*/ 0 w 10000"/>
                <a:gd name="T7" fmla="*/ 2147483646 h 9621"/>
                <a:gd name="T8" fmla="*/ 2147483646 w 10000"/>
                <a:gd name="T9" fmla="*/ 2147483646 h 9621"/>
                <a:gd name="T10" fmla="*/ 2147483646 w 10000"/>
                <a:gd name="T11" fmla="*/ 2147483646 h 9621"/>
                <a:gd name="T12" fmla="*/ 2147483646 w 10000"/>
                <a:gd name="T13" fmla="*/ 2147483646 h 9621"/>
                <a:gd name="T14" fmla="*/ 2147483646 w 10000"/>
                <a:gd name="T15" fmla="*/ 0 h 9621"/>
                <a:gd name="T16" fmla="*/ 2147483646 w 10000"/>
                <a:gd name="T17" fmla="*/ 0 h 9621"/>
                <a:gd name="T18" fmla="*/ 2147483646 w 10000"/>
                <a:gd name="T19" fmla="*/ 2147483646 h 9621"/>
                <a:gd name="T20" fmla="*/ 2147483646 w 10000"/>
                <a:gd name="T21" fmla="*/ 2147483646 h 9621"/>
                <a:gd name="T22" fmla="*/ 2147483646 w 10000"/>
                <a:gd name="T23" fmla="*/ 2147483646 h 9621"/>
                <a:gd name="T24" fmla="*/ 2147483646 w 10000"/>
                <a:gd name="T25" fmla="*/ 2147483646 h 9621"/>
                <a:gd name="T26" fmla="*/ 2147483646 w 10000"/>
                <a:gd name="T27" fmla="*/ 2147483646 h 9621"/>
                <a:gd name="T28" fmla="*/ 2147483646 w 10000"/>
                <a:gd name="T29" fmla="*/ 2147483646 h 9621"/>
                <a:gd name="T30" fmla="*/ 2147483646 w 10000"/>
                <a:gd name="T31" fmla="*/ 2147483646 h 9621"/>
                <a:gd name="T32" fmla="*/ 2147483646 w 10000"/>
                <a:gd name="T33" fmla="*/ 2147483646 h 9621"/>
                <a:gd name="T34" fmla="*/ 2147483646 w 10000"/>
                <a:gd name="T35" fmla="*/ 2147483646 h 9621"/>
                <a:gd name="T36" fmla="*/ 2147483646 w 10000"/>
                <a:gd name="T37" fmla="*/ 2147483646 h 9621"/>
                <a:gd name="T38" fmla="*/ 2147483646 w 10000"/>
                <a:gd name="T39" fmla="*/ 2147483646 h 9621"/>
                <a:gd name="T40" fmla="*/ 2147483646 w 10000"/>
                <a:gd name="T41" fmla="*/ 2147483646 h 9621"/>
                <a:gd name="T42" fmla="*/ 2147483646 w 10000"/>
                <a:gd name="T43" fmla="*/ 2147483646 h 9621"/>
                <a:gd name="T44" fmla="*/ 2147483646 w 10000"/>
                <a:gd name="T45" fmla="*/ 2147483646 h 9621"/>
                <a:gd name="T46" fmla="*/ 2147483646 w 10000"/>
                <a:gd name="T47" fmla="*/ 2147483646 h 9621"/>
                <a:gd name="T48" fmla="*/ 2147483646 w 10000"/>
                <a:gd name="T49" fmla="*/ 2147483646 h 9621"/>
                <a:gd name="T50" fmla="*/ 2147483646 w 10000"/>
                <a:gd name="T51" fmla="*/ 2147483646 h 9621"/>
                <a:gd name="T52" fmla="*/ 2147483646 w 10000"/>
                <a:gd name="T53" fmla="*/ 2147483646 h 9621"/>
                <a:gd name="T54" fmla="*/ 2147483646 w 10000"/>
                <a:gd name="T55" fmla="*/ 2147483646 h 9621"/>
                <a:gd name="T56" fmla="*/ 2147483646 w 10000"/>
                <a:gd name="T57" fmla="*/ 2147483646 h 9621"/>
                <a:gd name="T58" fmla="*/ 2147483646 w 10000"/>
                <a:gd name="T59" fmla="*/ 2147483646 h 9621"/>
                <a:gd name="T60" fmla="*/ 2147483646 w 10000"/>
                <a:gd name="T61" fmla="*/ 2147483646 h 9621"/>
                <a:gd name="T62" fmla="*/ 2147483646 w 10000"/>
                <a:gd name="T63" fmla="*/ 2147483646 h 9621"/>
                <a:gd name="T64" fmla="*/ 2147483646 w 10000"/>
                <a:gd name="T65" fmla="*/ 2147483646 h 9621"/>
                <a:gd name="T66" fmla="*/ 0 w 10000"/>
                <a:gd name="T67" fmla="*/ 0 h 9621"/>
                <a:gd name="T68" fmla="*/ 0 w 10000"/>
                <a:gd name="T69" fmla="*/ 0 h 96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Freeform 5"/>
            <p:cNvSpPr>
              <a:spLocks noEditPoints="1"/>
            </p:cNvSpPr>
            <p:nvPr/>
          </p:nvSpPr>
          <p:spPr bwMode="gray">
            <a:xfrm>
              <a:off x="0" y="0"/>
              <a:ext cx="9144000" cy="6858000"/>
            </a:xfrm>
            <a:custGeom>
              <a:avLst/>
              <a:gdLst>
                <a:gd name="T0" fmla="*/ 0 w 5760"/>
                <a:gd name="T1" fmla="*/ 0 h 4320"/>
                <a:gd name="T2" fmla="*/ 0 w 5760"/>
                <a:gd name="T3" fmla="*/ 2147483646 h 4320"/>
                <a:gd name="T4" fmla="*/ 2147483646 w 5760"/>
                <a:gd name="T5" fmla="*/ 2147483646 h 4320"/>
                <a:gd name="T6" fmla="*/ 2147483646 w 5760"/>
                <a:gd name="T7" fmla="*/ 0 h 4320"/>
                <a:gd name="T8" fmla="*/ 0 w 5760"/>
                <a:gd name="T9" fmla="*/ 0 h 4320"/>
                <a:gd name="T10" fmla="*/ 2147483646 w 5760"/>
                <a:gd name="T11" fmla="*/ 2147483646 h 4320"/>
                <a:gd name="T12" fmla="*/ 2147483646 w 5760"/>
                <a:gd name="T13" fmla="*/ 2147483646 h 4320"/>
                <a:gd name="T14" fmla="*/ 2147483646 w 5760"/>
                <a:gd name="T15" fmla="*/ 2147483646 h 4320"/>
                <a:gd name="T16" fmla="*/ 2147483646 w 5760"/>
                <a:gd name="T17" fmla="*/ 2147483646 h 4320"/>
                <a:gd name="T18" fmla="*/ 2147483646 w 5760"/>
                <a:gd name="T19" fmla="*/ 2147483646 h 4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 name="TextBox 14"/>
          <p:cNvSpPr txBox="1"/>
          <p:nvPr/>
        </p:nvSpPr>
        <p:spPr bwMode="gray">
          <a:xfrm>
            <a:off x="7034213" y="2898775"/>
            <a:ext cx="660400" cy="1323975"/>
          </a:xfrm>
          <a:prstGeom prst="rect">
            <a:avLst/>
          </a:prstGeom>
          <a:noFill/>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r"/>
            <a:r>
              <a:rPr lang="en-US" altLang="en-US" sz="8000">
                <a:solidFill>
                  <a:schemeClr val="accent1"/>
                </a:solidFill>
                <a:latin typeface="Arial" charset="0"/>
                <a:ea typeface="Arial" charset="0"/>
                <a:cs typeface="Arial" charset="0"/>
              </a:rPr>
              <a:t>”</a:t>
            </a:r>
          </a:p>
        </p:txBody>
      </p:sp>
      <p:sp>
        <p:nvSpPr>
          <p:cNvPr id="18" name="TextBox 17"/>
          <p:cNvSpPr txBox="1"/>
          <p:nvPr/>
        </p:nvSpPr>
        <p:spPr bwMode="gray">
          <a:xfrm>
            <a:off x="652463" y="590550"/>
            <a:ext cx="600075" cy="1322388"/>
          </a:xfrm>
          <a:prstGeom prst="rect">
            <a:avLst/>
          </a:prstGeom>
          <a:noFill/>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r"/>
            <a:r>
              <a:rPr lang="en-US" altLang="en-US" sz="8000">
                <a:solidFill>
                  <a:schemeClr val="accent1"/>
                </a:solidFill>
                <a:latin typeface="Arial" charset="0"/>
                <a:ea typeface="Arial" charset="0"/>
                <a:cs typeface="Arial" charset="0"/>
              </a:rPr>
              <a:t>“</a:t>
            </a:r>
          </a:p>
        </p:txBody>
      </p:sp>
      <p:sp>
        <p:nvSpPr>
          <p:cNvPr id="19" name="Rectangle 18"/>
          <p:cNvSpPr>
            <a:spLocks noChangeArrowheads="1"/>
          </p:cNvSpPr>
          <p:nvPr/>
        </p:nvSpPr>
        <p:spPr bwMode="auto">
          <a:xfrm>
            <a:off x="7745413" y="0"/>
            <a:ext cx="685800" cy="1100138"/>
          </a:xfrm>
          <a:prstGeom prst="rect">
            <a:avLst/>
          </a:prstGeom>
          <a:solidFill>
            <a:schemeClr val="accent1"/>
          </a:solidFill>
          <a:ln>
            <a:noFill/>
          </a:ln>
          <a:effectLst>
            <a:outerShdw blurRad="38100" dist="26940" dir="5400000" rotWithShape="0">
              <a:srgbClr val="000000">
                <a:alpha val="45000"/>
              </a:srgbClr>
            </a:outerShdw>
          </a:effectLst>
          <a:extLst>
            <a:ext uri="{91240B29-F687-4F45-9708-019B960494DF}">
              <a14:hiddenLine xmlns:a14="http://schemas.microsoft.com/office/drawing/2010/main" w="9525" cap="rnd">
                <a:solidFill>
                  <a:srgbClr val="000000"/>
                </a:solidFill>
                <a:miter lim="800000"/>
                <a:headEnd/>
                <a:tailEnd/>
              </a14:hiddenLine>
            </a:ext>
          </a:extLst>
        </p:spPr>
        <p:txBody>
          <a:bodyPr/>
          <a:lstStyle/>
          <a:p>
            <a:pPr>
              <a:defRPr/>
            </a:pPr>
            <a:endParaRPr lang="en-US"/>
          </a:p>
        </p:txBody>
      </p:sp>
      <p:sp>
        <p:nvSpPr>
          <p:cNvPr id="2" name="Title 1"/>
          <p:cNvSpPr>
            <a:spLocks noGrp="1"/>
          </p:cNvSpPr>
          <p:nvPr>
            <p:ph type="title"/>
          </p:nvPr>
        </p:nvSpPr>
        <p:spPr>
          <a:xfrm>
            <a:off x="1128058" y="903421"/>
            <a:ext cx="6160385" cy="2895658"/>
          </a:xfrm>
        </p:spPr>
        <p:txBody>
          <a:bodyP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9" y="3809278"/>
            <a:ext cx="5646142" cy="333113"/>
          </a:xfrm>
        </p:spPr>
        <p:txBody>
          <a:bodyPr>
            <a:normAutofit/>
          </a:bodyPr>
          <a:lstStyle>
            <a:lvl1pPr marL="0" indent="0">
              <a:buNone/>
              <a:defRPr lang="en-US" sz="1400" b="0" i="0" kern="1200" cap="small" dirty="0">
                <a:solidFill>
                  <a:schemeClr val="accent1"/>
                </a:solidFill>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 Placeholder 3"/>
          <p:cNvSpPr>
            <a:spLocks noGrp="1"/>
          </p:cNvSpPr>
          <p:nvPr>
            <p:ph type="body" sz="half" idx="2"/>
          </p:nvPr>
        </p:nvSpPr>
        <p:spPr>
          <a:xfrm>
            <a:off x="866440" y="5000815"/>
            <a:ext cx="6422005" cy="1024065"/>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Date Placeholder 3"/>
          <p:cNvSpPr>
            <a:spLocks noGrp="1"/>
          </p:cNvSpPr>
          <p:nvPr>
            <p:ph type="dt" sz="half" idx="14"/>
          </p:nvPr>
        </p:nvSpPr>
        <p:spPr/>
        <p:txBody>
          <a:bodyPr/>
          <a:lstStyle>
            <a:lvl1pPr>
              <a:defRPr/>
            </a:lvl1pPr>
          </a:lstStyle>
          <a:p>
            <a:pPr>
              <a:defRPr/>
            </a:pPr>
            <a:endParaRPr lang="en-US" altLang="en-US"/>
          </a:p>
        </p:txBody>
      </p:sp>
      <p:sp>
        <p:nvSpPr>
          <p:cNvPr id="21" name="Footer Placeholder 4"/>
          <p:cNvSpPr>
            <a:spLocks noGrp="1"/>
          </p:cNvSpPr>
          <p:nvPr>
            <p:ph type="ftr" sz="quarter" idx="15"/>
          </p:nvPr>
        </p:nvSpPr>
        <p:spPr/>
        <p:txBody>
          <a:bodyPr/>
          <a:lstStyle>
            <a:lvl1pPr>
              <a:defRPr/>
            </a:lvl1pPr>
          </a:lstStyle>
          <a:p>
            <a:pPr>
              <a:defRPr/>
            </a:pPr>
            <a:endParaRPr lang="en-US" altLang="en-US"/>
          </a:p>
        </p:txBody>
      </p:sp>
      <p:sp>
        <p:nvSpPr>
          <p:cNvPr id="22" name="Slide Number Placeholder 5"/>
          <p:cNvSpPr>
            <a:spLocks noGrp="1"/>
          </p:cNvSpPr>
          <p:nvPr>
            <p:ph type="sldNum" sz="quarter" idx="16"/>
          </p:nvPr>
        </p:nvSpPr>
        <p:spPr>
          <a:xfrm>
            <a:off x="7766050" y="295275"/>
            <a:ext cx="628650" cy="768350"/>
          </a:xfrm>
        </p:spPr>
        <p:txBody>
          <a:bodyPr/>
          <a:lstStyle>
            <a:lvl1pPr>
              <a:defRPr/>
            </a:lvl1pPr>
          </a:lstStyle>
          <a:p>
            <a:pPr>
              <a:defRPr/>
            </a:pPr>
            <a:fld id="{6E038C23-3CBF-9A43-852F-42CDD5E0F49D}" type="slidenum">
              <a:rPr lang="en-US" altLang="en-US"/>
              <a:pPr>
                <a:defRPr/>
              </a:pPr>
              <a:t>‹#›</a:t>
            </a:fld>
            <a:endParaRPr lang="en-US" altLang="en-US"/>
          </a:p>
        </p:txBody>
      </p:sp>
    </p:spTree>
    <p:extLst>
      <p:ext uri="{BB962C8B-B14F-4D97-AF65-F5344CB8AC3E}">
        <p14:creationId xmlns:p14="http://schemas.microsoft.com/office/powerpoint/2010/main" val="809279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4" name="Group 17"/>
          <p:cNvGrpSpPr>
            <a:grpSpLocks/>
          </p:cNvGrpSpPr>
          <p:nvPr/>
        </p:nvGrpSpPr>
        <p:grpSpPr bwMode="auto">
          <a:xfrm>
            <a:off x="0" y="0"/>
            <a:ext cx="9144000" cy="6861175"/>
            <a:chOff x="0" y="0"/>
            <a:chExt cx="9144000" cy="6860799"/>
          </a:xfrm>
        </p:grpSpPr>
        <p:sp>
          <p:nvSpPr>
            <p:cNvPr id="5" name="Rectangle 4"/>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a:spLocks/>
            </p:cNvSpPr>
            <p:nvPr/>
          </p:nvSpPr>
          <p:spPr bwMode="gray">
            <a:xfrm rot="-589932">
              <a:off x="6359946" y="4311243"/>
              <a:ext cx="2377690" cy="317748"/>
            </a:xfrm>
            <a:custGeom>
              <a:avLst/>
              <a:gdLst>
                <a:gd name="T0" fmla="*/ 2147483646 w 10000"/>
                <a:gd name="T1" fmla="*/ 2147483646 h 5291"/>
                <a:gd name="T2" fmla="*/ 2147483646 w 10000"/>
                <a:gd name="T3" fmla="*/ 2147483646 h 5291"/>
                <a:gd name="T4" fmla="*/ 2147483646 w 10000"/>
                <a:gd name="T5" fmla="*/ 0 h 5291"/>
                <a:gd name="T6" fmla="*/ 2147483646 w 10000"/>
                <a:gd name="T7" fmla="*/ 0 h 5291"/>
                <a:gd name="T8" fmla="*/ 2147483646 w 10000"/>
                <a:gd name="T9" fmla="*/ 2147483646 h 5291"/>
                <a:gd name="T10" fmla="*/ 2147483646 w 10000"/>
                <a:gd name="T11" fmla="*/ 2147483646 h 5291"/>
                <a:gd name="T12" fmla="*/ 2147483646 w 10000"/>
                <a:gd name="T13" fmla="*/ 2147483646 h 5291"/>
                <a:gd name="T14" fmla="*/ 2147483646 w 10000"/>
                <a:gd name="T15" fmla="*/ 2147483646 h 5291"/>
                <a:gd name="T16" fmla="*/ 2147483646 w 10000"/>
                <a:gd name="T17" fmla="*/ 2147483646 h 5291"/>
                <a:gd name="T18" fmla="*/ 2147483646 w 10000"/>
                <a:gd name="T19" fmla="*/ 2147483646 h 5291"/>
                <a:gd name="T20" fmla="*/ 2147483646 w 10000"/>
                <a:gd name="T21" fmla="*/ 2147483646 h 5291"/>
                <a:gd name="T22" fmla="*/ 2147483646 w 10000"/>
                <a:gd name="T23" fmla="*/ 2147483646 h 5291"/>
                <a:gd name="T24" fmla="*/ 2147483646 w 10000"/>
                <a:gd name="T25" fmla="*/ 2147483646 h 5291"/>
                <a:gd name="T26" fmla="*/ 2147483646 w 10000"/>
                <a:gd name="T27" fmla="*/ 2147483646 h 5291"/>
                <a:gd name="T28" fmla="*/ 2147483646 w 10000"/>
                <a:gd name="T29" fmla="*/ 2147483646 h 5291"/>
                <a:gd name="T30" fmla="*/ 2147483646 w 10000"/>
                <a:gd name="T31" fmla="*/ 2147483646 h 5291"/>
                <a:gd name="T32" fmla="*/ 2147483646 w 10000"/>
                <a:gd name="T33" fmla="*/ 2147483646 h 5291"/>
                <a:gd name="T34" fmla="*/ 2147483646 w 10000"/>
                <a:gd name="T35" fmla="*/ 2147483646 h 5291"/>
                <a:gd name="T36" fmla="*/ 2147483646 w 10000"/>
                <a:gd name="T37" fmla="*/ 2147483646 h 5291"/>
                <a:gd name="T38" fmla="*/ 2147483646 w 10000"/>
                <a:gd name="T39" fmla="*/ 2147483646 h 5291"/>
                <a:gd name="T40" fmla="*/ 2147483646 w 10000"/>
                <a:gd name="T41" fmla="*/ 2147483646 h 5291"/>
                <a:gd name="T42" fmla="*/ 2147483646 w 10000"/>
                <a:gd name="T43" fmla="*/ 2147483646 h 5291"/>
                <a:gd name="T44" fmla="*/ 2147483646 w 10000"/>
                <a:gd name="T45" fmla="*/ 2147483646 h 5291"/>
                <a:gd name="T46" fmla="*/ 2147483646 w 10000"/>
                <a:gd name="T47" fmla="*/ 2147483646 h 5291"/>
                <a:gd name="T48" fmla="*/ 2147483646 w 10000"/>
                <a:gd name="T49" fmla="*/ 2147483646 h 5291"/>
                <a:gd name="T50" fmla="*/ 2147483646 w 10000"/>
                <a:gd name="T51" fmla="*/ 2147483646 h 5291"/>
                <a:gd name="T52" fmla="*/ 2147483646 w 10000"/>
                <a:gd name="T53" fmla="*/ 2147483646 h 5291"/>
                <a:gd name="T54" fmla="*/ 2147483646 w 10000"/>
                <a:gd name="T55" fmla="*/ 2147483646 h 5291"/>
                <a:gd name="T56" fmla="*/ 2147483646 w 10000"/>
                <a:gd name="T57" fmla="*/ 2147483646 h 5291"/>
                <a:gd name="T58" fmla="*/ 2147483646 w 10000"/>
                <a:gd name="T59" fmla="*/ 2147483646 h 5291"/>
                <a:gd name="T60" fmla="*/ 2147483646 w 10000"/>
                <a:gd name="T61" fmla="*/ 2147483646 h 5291"/>
                <a:gd name="T62" fmla="*/ 2147483646 w 10000"/>
                <a:gd name="T63" fmla="*/ 2147483646 h 5291"/>
                <a:gd name="T64" fmla="*/ 2147483646 w 10000"/>
                <a:gd name="T65" fmla="*/ 2147483646 h 5291"/>
                <a:gd name="T66" fmla="*/ 2147483646 w 10000"/>
                <a:gd name="T67" fmla="*/ 2147483646 h 5291"/>
                <a:gd name="T68" fmla="*/ 0 w 10000"/>
                <a:gd name="T69" fmla="*/ 2147483646 h 5291"/>
                <a:gd name="T70" fmla="*/ 2147483646 w 10000"/>
                <a:gd name="T71" fmla="*/ 2147483646 h 52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33"/>
            <p:cNvSpPr>
              <a:spLocks/>
            </p:cNvSpPr>
            <p:nvPr/>
          </p:nvSpPr>
          <p:spPr bwMode="gray">
            <a:xfrm>
              <a:off x="485023" y="4381500"/>
              <a:ext cx="8182128" cy="2130508"/>
            </a:xfrm>
            <a:custGeom>
              <a:avLst/>
              <a:gdLst>
                <a:gd name="T0" fmla="*/ 0 w 10000"/>
                <a:gd name="T1" fmla="*/ 0 h 9621"/>
                <a:gd name="T2" fmla="*/ 0 w 10000"/>
                <a:gd name="T3" fmla="*/ 2147483646 h 9621"/>
                <a:gd name="T4" fmla="*/ 0 w 10000"/>
                <a:gd name="T5" fmla="*/ 2147483646 h 9621"/>
                <a:gd name="T6" fmla="*/ 0 w 10000"/>
                <a:gd name="T7" fmla="*/ 2147483646 h 9621"/>
                <a:gd name="T8" fmla="*/ 2147483646 w 10000"/>
                <a:gd name="T9" fmla="*/ 2147483646 h 9621"/>
                <a:gd name="T10" fmla="*/ 2147483646 w 10000"/>
                <a:gd name="T11" fmla="*/ 2147483646 h 9621"/>
                <a:gd name="T12" fmla="*/ 2147483646 w 10000"/>
                <a:gd name="T13" fmla="*/ 2147483646 h 9621"/>
                <a:gd name="T14" fmla="*/ 2147483646 w 10000"/>
                <a:gd name="T15" fmla="*/ 0 h 9621"/>
                <a:gd name="T16" fmla="*/ 2147483646 w 10000"/>
                <a:gd name="T17" fmla="*/ 0 h 9621"/>
                <a:gd name="T18" fmla="*/ 2147483646 w 10000"/>
                <a:gd name="T19" fmla="*/ 2147483646 h 9621"/>
                <a:gd name="T20" fmla="*/ 2147483646 w 10000"/>
                <a:gd name="T21" fmla="*/ 2147483646 h 9621"/>
                <a:gd name="T22" fmla="*/ 2147483646 w 10000"/>
                <a:gd name="T23" fmla="*/ 2147483646 h 9621"/>
                <a:gd name="T24" fmla="*/ 2147483646 w 10000"/>
                <a:gd name="T25" fmla="*/ 2147483646 h 9621"/>
                <a:gd name="T26" fmla="*/ 2147483646 w 10000"/>
                <a:gd name="T27" fmla="*/ 2147483646 h 9621"/>
                <a:gd name="T28" fmla="*/ 2147483646 w 10000"/>
                <a:gd name="T29" fmla="*/ 2147483646 h 9621"/>
                <a:gd name="T30" fmla="*/ 2147483646 w 10000"/>
                <a:gd name="T31" fmla="*/ 2147483646 h 9621"/>
                <a:gd name="T32" fmla="*/ 2147483646 w 10000"/>
                <a:gd name="T33" fmla="*/ 2147483646 h 9621"/>
                <a:gd name="T34" fmla="*/ 2147483646 w 10000"/>
                <a:gd name="T35" fmla="*/ 2147483646 h 9621"/>
                <a:gd name="T36" fmla="*/ 2147483646 w 10000"/>
                <a:gd name="T37" fmla="*/ 2147483646 h 9621"/>
                <a:gd name="T38" fmla="*/ 2147483646 w 10000"/>
                <a:gd name="T39" fmla="*/ 2147483646 h 9621"/>
                <a:gd name="T40" fmla="*/ 2147483646 w 10000"/>
                <a:gd name="T41" fmla="*/ 2147483646 h 9621"/>
                <a:gd name="T42" fmla="*/ 2147483646 w 10000"/>
                <a:gd name="T43" fmla="*/ 2147483646 h 9621"/>
                <a:gd name="T44" fmla="*/ 2147483646 w 10000"/>
                <a:gd name="T45" fmla="*/ 2147483646 h 9621"/>
                <a:gd name="T46" fmla="*/ 2147483646 w 10000"/>
                <a:gd name="T47" fmla="*/ 2147483646 h 9621"/>
                <a:gd name="T48" fmla="*/ 2147483646 w 10000"/>
                <a:gd name="T49" fmla="*/ 2147483646 h 9621"/>
                <a:gd name="T50" fmla="*/ 2147483646 w 10000"/>
                <a:gd name="T51" fmla="*/ 2147483646 h 9621"/>
                <a:gd name="T52" fmla="*/ 2147483646 w 10000"/>
                <a:gd name="T53" fmla="*/ 2147483646 h 9621"/>
                <a:gd name="T54" fmla="*/ 2147483646 w 10000"/>
                <a:gd name="T55" fmla="*/ 2147483646 h 9621"/>
                <a:gd name="T56" fmla="*/ 2147483646 w 10000"/>
                <a:gd name="T57" fmla="*/ 2147483646 h 9621"/>
                <a:gd name="T58" fmla="*/ 2147483646 w 10000"/>
                <a:gd name="T59" fmla="*/ 2147483646 h 9621"/>
                <a:gd name="T60" fmla="*/ 2147483646 w 10000"/>
                <a:gd name="T61" fmla="*/ 2147483646 h 9621"/>
                <a:gd name="T62" fmla="*/ 2147483646 w 10000"/>
                <a:gd name="T63" fmla="*/ 2147483646 h 9621"/>
                <a:gd name="T64" fmla="*/ 2147483646 w 10000"/>
                <a:gd name="T65" fmla="*/ 2147483646 h 9621"/>
                <a:gd name="T66" fmla="*/ 0 w 10000"/>
                <a:gd name="T67" fmla="*/ 0 h 9621"/>
                <a:gd name="T68" fmla="*/ 0 w 10000"/>
                <a:gd name="T69" fmla="*/ 0 h 96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 name="Freeform 5"/>
            <p:cNvSpPr>
              <a:spLocks noEditPoints="1"/>
            </p:cNvSpPr>
            <p:nvPr/>
          </p:nvSpPr>
          <p:spPr bwMode="gray">
            <a:xfrm>
              <a:off x="0" y="0"/>
              <a:ext cx="9144000" cy="6858000"/>
            </a:xfrm>
            <a:custGeom>
              <a:avLst/>
              <a:gdLst>
                <a:gd name="T0" fmla="*/ 0 w 5760"/>
                <a:gd name="T1" fmla="*/ 0 h 4320"/>
                <a:gd name="T2" fmla="*/ 0 w 5760"/>
                <a:gd name="T3" fmla="*/ 2147483646 h 4320"/>
                <a:gd name="T4" fmla="*/ 2147483646 w 5760"/>
                <a:gd name="T5" fmla="*/ 2147483646 h 4320"/>
                <a:gd name="T6" fmla="*/ 2147483646 w 5760"/>
                <a:gd name="T7" fmla="*/ 0 h 4320"/>
                <a:gd name="T8" fmla="*/ 0 w 5760"/>
                <a:gd name="T9" fmla="*/ 0 h 4320"/>
                <a:gd name="T10" fmla="*/ 2147483646 w 5760"/>
                <a:gd name="T11" fmla="*/ 2147483646 h 4320"/>
                <a:gd name="T12" fmla="*/ 2147483646 w 5760"/>
                <a:gd name="T13" fmla="*/ 2147483646 h 4320"/>
                <a:gd name="T14" fmla="*/ 2147483646 w 5760"/>
                <a:gd name="T15" fmla="*/ 2147483646 h 4320"/>
                <a:gd name="T16" fmla="*/ 2147483646 w 5760"/>
                <a:gd name="T17" fmla="*/ 2147483646 h 4320"/>
                <a:gd name="T18" fmla="*/ 2147483646 w 5760"/>
                <a:gd name="T19" fmla="*/ 2147483646 h 4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4" name="Rectangle 13"/>
          <p:cNvSpPr>
            <a:spLocks noChangeArrowheads="1"/>
          </p:cNvSpPr>
          <p:nvPr/>
        </p:nvSpPr>
        <p:spPr bwMode="auto">
          <a:xfrm>
            <a:off x="7745413" y="0"/>
            <a:ext cx="685800" cy="1100138"/>
          </a:xfrm>
          <a:prstGeom prst="rect">
            <a:avLst/>
          </a:prstGeom>
          <a:solidFill>
            <a:schemeClr val="accent1"/>
          </a:solidFill>
          <a:ln>
            <a:noFill/>
          </a:ln>
          <a:effectLst>
            <a:outerShdw blurRad="38100" dist="26940" dir="5400000" rotWithShape="0">
              <a:srgbClr val="000000">
                <a:alpha val="45000"/>
              </a:srgbClr>
            </a:outerShdw>
          </a:effectLst>
          <a:extLst>
            <a:ext uri="{91240B29-F687-4F45-9708-019B960494DF}">
              <a14:hiddenLine xmlns:a14="http://schemas.microsoft.com/office/drawing/2010/main" w="9525" cap="rnd">
                <a:solidFill>
                  <a:srgbClr val="000000"/>
                </a:solidFill>
                <a:miter lim="800000"/>
                <a:headEnd/>
                <a:tailEnd/>
              </a14:hiddenLine>
            </a:ext>
          </a:extLst>
        </p:spPr>
        <p:txBody>
          <a:bodyPr/>
          <a:lstStyle/>
          <a:p>
            <a:pPr>
              <a:defRPr/>
            </a:pPr>
            <a:endParaRPr lang="en-US"/>
          </a:p>
        </p:txBody>
      </p:sp>
      <p:sp>
        <p:nvSpPr>
          <p:cNvPr id="2" name="Title 1"/>
          <p:cNvSpPr>
            <a:spLocks noGrp="1"/>
          </p:cNvSpPr>
          <p:nvPr>
            <p:ph type="title"/>
          </p:nvPr>
        </p:nvSpPr>
        <p:spPr>
          <a:xfrm>
            <a:off x="866441" y="2057400"/>
            <a:ext cx="6422004" cy="2095500"/>
          </a:xfrm>
        </p:spPr>
        <p:txBody>
          <a:bodyPr anchor="b"/>
          <a:lstStyle>
            <a:lvl1pPr algn="l">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ormAutofit/>
          </a:bodyPr>
          <a:lstStyle>
            <a:lvl1pPr marL="0" indent="0" algn="l">
              <a:buNone/>
              <a:defRPr sz="18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5" name="Date Placeholder 3"/>
          <p:cNvSpPr>
            <a:spLocks noGrp="1"/>
          </p:cNvSpPr>
          <p:nvPr>
            <p:ph type="dt" sz="half" idx="10"/>
          </p:nvPr>
        </p:nvSpPr>
        <p:spPr/>
        <p:txBody>
          <a:bodyPr/>
          <a:lstStyle>
            <a:lvl1pPr>
              <a:defRPr/>
            </a:lvl1pPr>
          </a:lstStyle>
          <a:p>
            <a:pPr>
              <a:defRPr/>
            </a:pPr>
            <a:endParaRPr lang="en-US" altLang="en-US"/>
          </a:p>
        </p:txBody>
      </p:sp>
      <p:sp>
        <p:nvSpPr>
          <p:cNvPr id="16" name="Footer Placeholder 4"/>
          <p:cNvSpPr>
            <a:spLocks noGrp="1"/>
          </p:cNvSpPr>
          <p:nvPr>
            <p:ph type="ftr" sz="quarter" idx="11"/>
          </p:nvPr>
        </p:nvSpPr>
        <p:spPr/>
        <p:txBody>
          <a:bodyPr/>
          <a:lstStyle>
            <a:lvl1pPr>
              <a:defRPr/>
            </a:lvl1pPr>
          </a:lstStyle>
          <a:p>
            <a:pPr>
              <a:defRPr/>
            </a:pPr>
            <a:endParaRPr lang="en-US" altLang="en-US"/>
          </a:p>
        </p:txBody>
      </p:sp>
      <p:sp>
        <p:nvSpPr>
          <p:cNvPr id="17" name="Slide Number Placeholder 5"/>
          <p:cNvSpPr>
            <a:spLocks noGrp="1"/>
          </p:cNvSpPr>
          <p:nvPr>
            <p:ph type="sldNum" sz="quarter" idx="12"/>
          </p:nvPr>
        </p:nvSpPr>
        <p:spPr>
          <a:xfrm>
            <a:off x="7766050" y="295275"/>
            <a:ext cx="628650" cy="768350"/>
          </a:xfrm>
        </p:spPr>
        <p:txBody>
          <a:bodyPr/>
          <a:lstStyle>
            <a:lvl1pPr>
              <a:defRPr/>
            </a:lvl1pPr>
          </a:lstStyle>
          <a:p>
            <a:pPr>
              <a:defRPr/>
            </a:pPr>
            <a:fld id="{5F57FA3E-DE21-1241-A948-117E828AAB63}" type="slidenum">
              <a:rPr lang="en-US" altLang="en-US"/>
              <a:pPr>
                <a:defRPr/>
              </a:pPr>
              <a:t>‹#›</a:t>
            </a:fld>
            <a:endParaRPr lang="en-US" altLang="en-US"/>
          </a:p>
        </p:txBody>
      </p:sp>
    </p:spTree>
    <p:extLst>
      <p:ext uri="{BB962C8B-B14F-4D97-AF65-F5344CB8AC3E}">
        <p14:creationId xmlns:p14="http://schemas.microsoft.com/office/powerpoint/2010/main" val="1553292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cxnSp>
        <p:nvCxnSpPr>
          <p:cNvPr id="9" name="Straight Connector 8"/>
          <p:cNvCxnSpPr/>
          <p:nvPr/>
        </p:nvCxnSpPr>
        <p:spPr>
          <a:xfrm>
            <a:off x="3294063" y="2489200"/>
            <a:ext cx="0" cy="3546475"/>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849938" y="2489200"/>
            <a:ext cx="0" cy="3546475"/>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66441" y="922305"/>
            <a:ext cx="6423592" cy="714660"/>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1" y="2489200"/>
            <a:ext cx="2313433"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3"/>
          <p:cNvSpPr>
            <a:spLocks noGrp="1"/>
          </p:cNvSpPr>
          <p:nvPr>
            <p:ph type="body" sz="half" idx="15"/>
          </p:nvPr>
        </p:nvSpPr>
        <p:spPr>
          <a:xfrm>
            <a:off x="866440" y="3147165"/>
            <a:ext cx="2313432" cy="287771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8472" y="2489200"/>
            <a:ext cx="2326750"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3"/>
          <p:cNvSpPr>
            <a:spLocks noGrp="1"/>
          </p:cNvSpPr>
          <p:nvPr>
            <p:ph type="body" sz="half" idx="16"/>
          </p:nvPr>
        </p:nvSpPr>
        <p:spPr>
          <a:xfrm>
            <a:off x="3408472" y="3147165"/>
            <a:ext cx="2326749" cy="2869878"/>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63820" y="2489201"/>
            <a:ext cx="2313740"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3"/>
          <p:cNvSpPr>
            <a:spLocks noGrp="1"/>
          </p:cNvSpPr>
          <p:nvPr>
            <p:ph type="body" sz="half" idx="17"/>
          </p:nvPr>
        </p:nvSpPr>
        <p:spPr>
          <a:xfrm>
            <a:off x="5963821" y="3147164"/>
            <a:ext cx="2313740" cy="2888366"/>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Date Placeholder 6"/>
          <p:cNvSpPr>
            <a:spLocks noGrp="1"/>
          </p:cNvSpPr>
          <p:nvPr>
            <p:ph type="dt" sz="half" idx="18"/>
          </p:nvPr>
        </p:nvSpPr>
        <p:spPr/>
        <p:txBody>
          <a:bodyPr/>
          <a:lstStyle>
            <a:lvl1pPr>
              <a:defRPr/>
            </a:lvl1pPr>
          </a:lstStyle>
          <a:p>
            <a:pPr>
              <a:defRPr/>
            </a:pPr>
            <a:endParaRPr lang="en-US" altLang="en-US"/>
          </a:p>
        </p:txBody>
      </p:sp>
      <p:sp>
        <p:nvSpPr>
          <p:cNvPr id="12" name="Footer Placeholder 7"/>
          <p:cNvSpPr>
            <a:spLocks noGrp="1"/>
          </p:cNvSpPr>
          <p:nvPr>
            <p:ph type="ftr" sz="quarter" idx="19"/>
          </p:nvPr>
        </p:nvSpPr>
        <p:spPr/>
        <p:txBody>
          <a:bodyPr/>
          <a:lstStyle>
            <a:lvl1pPr>
              <a:defRPr/>
            </a:lvl1pPr>
          </a:lstStyle>
          <a:p>
            <a:pPr>
              <a:defRPr/>
            </a:pPr>
            <a:endParaRPr lang="en-US" altLang="en-US"/>
          </a:p>
        </p:txBody>
      </p:sp>
      <p:sp>
        <p:nvSpPr>
          <p:cNvPr id="13" name="Slide Number Placeholder 8"/>
          <p:cNvSpPr>
            <a:spLocks noGrp="1"/>
          </p:cNvSpPr>
          <p:nvPr>
            <p:ph type="sldNum" sz="quarter" idx="20"/>
          </p:nvPr>
        </p:nvSpPr>
        <p:spPr>
          <a:xfrm>
            <a:off x="7766050" y="295275"/>
            <a:ext cx="628650" cy="768350"/>
          </a:xfrm>
        </p:spPr>
        <p:txBody>
          <a:bodyPr/>
          <a:lstStyle>
            <a:lvl1pPr>
              <a:defRPr/>
            </a:lvl1pPr>
          </a:lstStyle>
          <a:p>
            <a:pPr>
              <a:defRPr/>
            </a:pPr>
            <a:fld id="{0B6E5AD5-2FDF-B549-B6EE-66CD644AD1E8}" type="slidenum">
              <a:rPr lang="en-US" altLang="en-US"/>
              <a:pPr>
                <a:defRPr/>
              </a:pPr>
              <a:t>‹#›</a:t>
            </a:fld>
            <a:endParaRPr lang="en-US" altLang="en-US"/>
          </a:p>
        </p:txBody>
      </p:sp>
    </p:spTree>
    <p:extLst>
      <p:ext uri="{BB962C8B-B14F-4D97-AF65-F5344CB8AC3E}">
        <p14:creationId xmlns:p14="http://schemas.microsoft.com/office/powerpoint/2010/main" val="13746244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cxnSp>
        <p:nvCxnSpPr>
          <p:cNvPr id="12" name="Straight Connector 11"/>
          <p:cNvCxnSpPr/>
          <p:nvPr/>
        </p:nvCxnSpPr>
        <p:spPr>
          <a:xfrm>
            <a:off x="3289300" y="2489200"/>
            <a:ext cx="0" cy="3546475"/>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849938" y="2489200"/>
            <a:ext cx="0" cy="3546475"/>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66441" y="927101"/>
            <a:ext cx="6423592"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81461" y="4180095"/>
            <a:ext cx="2299042"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012743" y="2486221"/>
            <a:ext cx="2021456" cy="1450321"/>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0" name="Text Placeholder 3"/>
          <p:cNvSpPr>
            <a:spLocks noGrp="1"/>
          </p:cNvSpPr>
          <p:nvPr>
            <p:ph type="body" sz="half" idx="21"/>
          </p:nvPr>
        </p:nvSpPr>
        <p:spPr>
          <a:xfrm>
            <a:off x="881461" y="4837558"/>
            <a:ext cx="2298410" cy="118732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4318" y="4179596"/>
            <a:ext cx="2317790"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16"/>
          </p:nvPr>
        </p:nvSpPr>
        <p:spPr>
          <a:xfrm>
            <a:off x="3550622" y="2509453"/>
            <a:ext cx="2025182" cy="1427089"/>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4" name="Text Placeholder 3"/>
          <p:cNvSpPr>
            <a:spLocks noGrp="1"/>
          </p:cNvSpPr>
          <p:nvPr>
            <p:ph type="body" sz="half" idx="19"/>
          </p:nvPr>
        </p:nvSpPr>
        <p:spPr>
          <a:xfrm>
            <a:off x="3404318" y="4837558"/>
            <a:ext cx="2330903" cy="118732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63821" y="4179595"/>
            <a:ext cx="2299492"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17"/>
          </p:nvPr>
        </p:nvSpPr>
        <p:spPr>
          <a:xfrm>
            <a:off x="6104946" y="2509453"/>
            <a:ext cx="2018839" cy="1427089"/>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7" name="Text Placeholder 3"/>
          <p:cNvSpPr>
            <a:spLocks noGrp="1"/>
          </p:cNvSpPr>
          <p:nvPr>
            <p:ph type="body" sz="half" idx="20"/>
          </p:nvPr>
        </p:nvSpPr>
        <p:spPr>
          <a:xfrm>
            <a:off x="5963821" y="4837558"/>
            <a:ext cx="2299492" cy="118732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Date Placeholder 6"/>
          <p:cNvSpPr>
            <a:spLocks noGrp="1"/>
          </p:cNvSpPr>
          <p:nvPr>
            <p:ph type="dt" sz="half" idx="22"/>
          </p:nvPr>
        </p:nvSpPr>
        <p:spPr/>
        <p:txBody>
          <a:bodyPr/>
          <a:lstStyle>
            <a:lvl1pPr>
              <a:defRPr/>
            </a:lvl1pPr>
          </a:lstStyle>
          <a:p>
            <a:pPr>
              <a:defRPr/>
            </a:pPr>
            <a:endParaRPr lang="en-US" altLang="en-US"/>
          </a:p>
        </p:txBody>
      </p:sp>
      <p:sp>
        <p:nvSpPr>
          <p:cNvPr id="16" name="Footer Placeholder 7"/>
          <p:cNvSpPr>
            <a:spLocks noGrp="1"/>
          </p:cNvSpPr>
          <p:nvPr>
            <p:ph type="ftr" sz="quarter" idx="23"/>
          </p:nvPr>
        </p:nvSpPr>
        <p:spPr/>
        <p:txBody>
          <a:bodyPr/>
          <a:lstStyle>
            <a:lvl1pPr>
              <a:defRPr/>
            </a:lvl1pPr>
          </a:lstStyle>
          <a:p>
            <a:pPr>
              <a:defRPr/>
            </a:pPr>
            <a:endParaRPr lang="en-US" altLang="en-US"/>
          </a:p>
        </p:txBody>
      </p:sp>
      <p:sp>
        <p:nvSpPr>
          <p:cNvPr id="17" name="Slide Number Placeholder 8"/>
          <p:cNvSpPr>
            <a:spLocks noGrp="1"/>
          </p:cNvSpPr>
          <p:nvPr>
            <p:ph type="sldNum" sz="quarter" idx="24"/>
          </p:nvPr>
        </p:nvSpPr>
        <p:spPr>
          <a:xfrm>
            <a:off x="7766050" y="295275"/>
            <a:ext cx="628650" cy="768350"/>
          </a:xfrm>
        </p:spPr>
        <p:txBody>
          <a:bodyPr/>
          <a:lstStyle>
            <a:lvl1pPr>
              <a:defRPr/>
            </a:lvl1pPr>
          </a:lstStyle>
          <a:p>
            <a:pPr>
              <a:defRPr/>
            </a:pPr>
            <a:fld id="{C24A772C-5CFA-3546-878F-82B62C79ACC3}" type="slidenum">
              <a:rPr lang="en-US" altLang="en-US"/>
              <a:pPr>
                <a:defRPr/>
              </a:pPr>
              <a:t>‹#›</a:t>
            </a:fld>
            <a:endParaRPr lang="en-US" altLang="en-US"/>
          </a:p>
        </p:txBody>
      </p:sp>
    </p:spTree>
    <p:extLst>
      <p:ext uri="{BB962C8B-B14F-4D97-AF65-F5344CB8AC3E}">
        <p14:creationId xmlns:p14="http://schemas.microsoft.com/office/powerpoint/2010/main" val="684292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a:xfrm>
            <a:off x="7766050" y="295275"/>
            <a:ext cx="628650" cy="768350"/>
          </a:xfrm>
        </p:spPr>
        <p:txBody>
          <a:bodyPr/>
          <a:lstStyle>
            <a:lvl1pPr>
              <a:defRPr/>
            </a:lvl1pPr>
          </a:lstStyle>
          <a:p>
            <a:pPr>
              <a:defRPr/>
            </a:pPr>
            <a:fld id="{984FCED9-7BDB-0C40-9EB2-32B4998BD975}" type="slidenum">
              <a:rPr lang="en-US" altLang="en-US"/>
              <a:pPr>
                <a:defRPr/>
              </a:pPr>
              <a:t>‹#›</a:t>
            </a:fld>
            <a:endParaRPr lang="en-US" altLang="en-US"/>
          </a:p>
        </p:txBody>
      </p:sp>
    </p:spTree>
    <p:extLst>
      <p:ext uri="{BB962C8B-B14F-4D97-AF65-F5344CB8AC3E}">
        <p14:creationId xmlns:p14="http://schemas.microsoft.com/office/powerpoint/2010/main" val="1121084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4" name="Group 17"/>
          <p:cNvGrpSpPr>
            <a:grpSpLocks/>
          </p:cNvGrpSpPr>
          <p:nvPr/>
        </p:nvGrpSpPr>
        <p:grpSpPr bwMode="auto">
          <a:xfrm>
            <a:off x="0" y="0"/>
            <a:ext cx="9144000" cy="6861175"/>
            <a:chOff x="0" y="0"/>
            <a:chExt cx="9144000" cy="6860799"/>
          </a:xfrm>
        </p:grpSpPr>
        <p:sp>
          <p:nvSpPr>
            <p:cNvPr id="5" name="Rectangle 4"/>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a:spLocks/>
            </p:cNvSpPr>
            <p:nvPr/>
          </p:nvSpPr>
          <p:spPr bwMode="gray">
            <a:xfrm rot="4966650">
              <a:off x="4673046" y="5107506"/>
              <a:ext cx="2377690" cy="317748"/>
            </a:xfrm>
            <a:custGeom>
              <a:avLst/>
              <a:gdLst>
                <a:gd name="T0" fmla="*/ 2147483646 w 10000"/>
                <a:gd name="T1" fmla="*/ 2147483646 h 5291"/>
                <a:gd name="T2" fmla="*/ 2147483646 w 10000"/>
                <a:gd name="T3" fmla="*/ 2147483646 h 5291"/>
                <a:gd name="T4" fmla="*/ 2147483646 w 10000"/>
                <a:gd name="T5" fmla="*/ 0 h 5291"/>
                <a:gd name="T6" fmla="*/ 2147483646 w 10000"/>
                <a:gd name="T7" fmla="*/ 0 h 5291"/>
                <a:gd name="T8" fmla="*/ 2147483646 w 10000"/>
                <a:gd name="T9" fmla="*/ 2147483646 h 5291"/>
                <a:gd name="T10" fmla="*/ 2147483646 w 10000"/>
                <a:gd name="T11" fmla="*/ 2147483646 h 5291"/>
                <a:gd name="T12" fmla="*/ 2147483646 w 10000"/>
                <a:gd name="T13" fmla="*/ 2147483646 h 5291"/>
                <a:gd name="T14" fmla="*/ 2147483646 w 10000"/>
                <a:gd name="T15" fmla="*/ 2147483646 h 5291"/>
                <a:gd name="T16" fmla="*/ 2147483646 w 10000"/>
                <a:gd name="T17" fmla="*/ 2147483646 h 5291"/>
                <a:gd name="T18" fmla="*/ 2147483646 w 10000"/>
                <a:gd name="T19" fmla="*/ 2147483646 h 5291"/>
                <a:gd name="T20" fmla="*/ 2147483646 w 10000"/>
                <a:gd name="T21" fmla="*/ 2147483646 h 5291"/>
                <a:gd name="T22" fmla="*/ 2147483646 w 10000"/>
                <a:gd name="T23" fmla="*/ 2147483646 h 5291"/>
                <a:gd name="T24" fmla="*/ 2147483646 w 10000"/>
                <a:gd name="T25" fmla="*/ 2147483646 h 5291"/>
                <a:gd name="T26" fmla="*/ 2147483646 w 10000"/>
                <a:gd name="T27" fmla="*/ 2147483646 h 5291"/>
                <a:gd name="T28" fmla="*/ 2147483646 w 10000"/>
                <a:gd name="T29" fmla="*/ 2147483646 h 5291"/>
                <a:gd name="T30" fmla="*/ 2147483646 w 10000"/>
                <a:gd name="T31" fmla="*/ 2147483646 h 5291"/>
                <a:gd name="T32" fmla="*/ 2147483646 w 10000"/>
                <a:gd name="T33" fmla="*/ 2147483646 h 5291"/>
                <a:gd name="T34" fmla="*/ 2147483646 w 10000"/>
                <a:gd name="T35" fmla="*/ 2147483646 h 5291"/>
                <a:gd name="T36" fmla="*/ 2147483646 w 10000"/>
                <a:gd name="T37" fmla="*/ 2147483646 h 5291"/>
                <a:gd name="T38" fmla="*/ 2147483646 w 10000"/>
                <a:gd name="T39" fmla="*/ 2147483646 h 5291"/>
                <a:gd name="T40" fmla="*/ 2147483646 w 10000"/>
                <a:gd name="T41" fmla="*/ 2147483646 h 5291"/>
                <a:gd name="T42" fmla="*/ 2147483646 w 10000"/>
                <a:gd name="T43" fmla="*/ 2147483646 h 5291"/>
                <a:gd name="T44" fmla="*/ 2147483646 w 10000"/>
                <a:gd name="T45" fmla="*/ 2147483646 h 5291"/>
                <a:gd name="T46" fmla="*/ 2147483646 w 10000"/>
                <a:gd name="T47" fmla="*/ 2147483646 h 5291"/>
                <a:gd name="T48" fmla="*/ 2147483646 w 10000"/>
                <a:gd name="T49" fmla="*/ 2147483646 h 5291"/>
                <a:gd name="T50" fmla="*/ 2147483646 w 10000"/>
                <a:gd name="T51" fmla="*/ 2147483646 h 5291"/>
                <a:gd name="T52" fmla="*/ 2147483646 w 10000"/>
                <a:gd name="T53" fmla="*/ 2147483646 h 5291"/>
                <a:gd name="T54" fmla="*/ 2147483646 w 10000"/>
                <a:gd name="T55" fmla="*/ 2147483646 h 5291"/>
                <a:gd name="T56" fmla="*/ 2147483646 w 10000"/>
                <a:gd name="T57" fmla="*/ 2147483646 h 5291"/>
                <a:gd name="T58" fmla="*/ 2147483646 w 10000"/>
                <a:gd name="T59" fmla="*/ 2147483646 h 5291"/>
                <a:gd name="T60" fmla="*/ 2147483646 w 10000"/>
                <a:gd name="T61" fmla="*/ 2147483646 h 5291"/>
                <a:gd name="T62" fmla="*/ 2147483646 w 10000"/>
                <a:gd name="T63" fmla="*/ 2147483646 h 5291"/>
                <a:gd name="T64" fmla="*/ 2147483646 w 10000"/>
                <a:gd name="T65" fmla="*/ 2147483646 h 5291"/>
                <a:gd name="T66" fmla="*/ 2147483646 w 10000"/>
                <a:gd name="T67" fmla="*/ 2147483646 h 5291"/>
                <a:gd name="T68" fmla="*/ 0 w 10000"/>
                <a:gd name="T69" fmla="*/ 2147483646 h 5291"/>
                <a:gd name="T70" fmla="*/ 2147483646 w 10000"/>
                <a:gd name="T71" fmla="*/ 2147483646 h 52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33"/>
            <p:cNvSpPr>
              <a:spLocks/>
            </p:cNvSpPr>
            <p:nvPr/>
          </p:nvSpPr>
          <p:spPr bwMode="gray">
            <a:xfrm rot="5400000">
              <a:off x="1299309" y="1765596"/>
              <a:ext cx="5995993" cy="3326809"/>
            </a:xfrm>
            <a:custGeom>
              <a:avLst/>
              <a:gdLst>
                <a:gd name="T0" fmla="*/ 0 w 4960"/>
                <a:gd name="T1" fmla="*/ 0 h 2752"/>
                <a:gd name="T2" fmla="*/ 0 w 4960"/>
                <a:gd name="T3" fmla="*/ 2147483646 h 2752"/>
                <a:gd name="T4" fmla="*/ 0 w 4960"/>
                <a:gd name="T5" fmla="*/ 2147483646 h 2752"/>
                <a:gd name="T6" fmla="*/ 0 w 4960"/>
                <a:gd name="T7" fmla="*/ 2147483646 h 2752"/>
                <a:gd name="T8" fmla="*/ 2147483646 w 4960"/>
                <a:gd name="T9" fmla="*/ 2147483646 h 2752"/>
                <a:gd name="T10" fmla="*/ 2147483646 w 4960"/>
                <a:gd name="T11" fmla="*/ 2147483646 h 2752"/>
                <a:gd name="T12" fmla="*/ 2147483646 w 4960"/>
                <a:gd name="T13" fmla="*/ 2147483646 h 2752"/>
                <a:gd name="T14" fmla="*/ 2147483646 w 4960"/>
                <a:gd name="T15" fmla="*/ 0 h 2752"/>
                <a:gd name="T16" fmla="*/ 2147483646 w 4960"/>
                <a:gd name="T17" fmla="*/ 0 h 2752"/>
                <a:gd name="T18" fmla="*/ 2147483646 w 4960"/>
                <a:gd name="T19" fmla="*/ 2147483646 h 2752"/>
                <a:gd name="T20" fmla="*/ 2147483646 w 4960"/>
                <a:gd name="T21" fmla="*/ 2147483646 h 2752"/>
                <a:gd name="T22" fmla="*/ 2147483646 w 4960"/>
                <a:gd name="T23" fmla="*/ 2147483646 h 2752"/>
                <a:gd name="T24" fmla="*/ 2147483646 w 4960"/>
                <a:gd name="T25" fmla="*/ 2147483646 h 2752"/>
                <a:gd name="T26" fmla="*/ 2147483646 w 4960"/>
                <a:gd name="T27" fmla="*/ 2147483646 h 2752"/>
                <a:gd name="T28" fmla="*/ 2147483646 w 4960"/>
                <a:gd name="T29" fmla="*/ 2147483646 h 2752"/>
                <a:gd name="T30" fmla="*/ 2147483646 w 4960"/>
                <a:gd name="T31" fmla="*/ 2147483646 h 2752"/>
                <a:gd name="T32" fmla="*/ 2147483646 w 4960"/>
                <a:gd name="T33" fmla="*/ 2147483646 h 2752"/>
                <a:gd name="T34" fmla="*/ 2147483646 w 4960"/>
                <a:gd name="T35" fmla="*/ 2147483646 h 2752"/>
                <a:gd name="T36" fmla="*/ 2147483646 w 4960"/>
                <a:gd name="T37" fmla="*/ 2147483646 h 2752"/>
                <a:gd name="T38" fmla="*/ 2147483646 w 4960"/>
                <a:gd name="T39" fmla="*/ 2147483646 h 2752"/>
                <a:gd name="T40" fmla="*/ 2147483646 w 4960"/>
                <a:gd name="T41" fmla="*/ 2147483646 h 2752"/>
                <a:gd name="T42" fmla="*/ 2147483646 w 4960"/>
                <a:gd name="T43" fmla="*/ 2147483646 h 2752"/>
                <a:gd name="T44" fmla="*/ 2147483646 w 4960"/>
                <a:gd name="T45" fmla="*/ 2147483646 h 2752"/>
                <a:gd name="T46" fmla="*/ 2147483646 w 4960"/>
                <a:gd name="T47" fmla="*/ 2147483646 h 2752"/>
                <a:gd name="T48" fmla="*/ 2147483646 w 4960"/>
                <a:gd name="T49" fmla="*/ 2147483646 h 2752"/>
                <a:gd name="T50" fmla="*/ 2147483646 w 4960"/>
                <a:gd name="T51" fmla="*/ 2147483646 h 2752"/>
                <a:gd name="T52" fmla="*/ 2147483646 w 4960"/>
                <a:gd name="T53" fmla="*/ 2147483646 h 2752"/>
                <a:gd name="T54" fmla="*/ 2147483646 w 4960"/>
                <a:gd name="T55" fmla="*/ 2147483646 h 2752"/>
                <a:gd name="T56" fmla="*/ 2147483646 w 4960"/>
                <a:gd name="T57" fmla="*/ 2147483646 h 2752"/>
                <a:gd name="T58" fmla="*/ 2147483646 w 4960"/>
                <a:gd name="T59" fmla="*/ 2147483646 h 2752"/>
                <a:gd name="T60" fmla="*/ 2147483646 w 4960"/>
                <a:gd name="T61" fmla="*/ 2147483646 h 2752"/>
                <a:gd name="T62" fmla="*/ 2147483646 w 4960"/>
                <a:gd name="T63" fmla="*/ 2147483646 h 2752"/>
                <a:gd name="T64" fmla="*/ 2147483646 w 4960"/>
                <a:gd name="T65" fmla="*/ 2147483646 h 2752"/>
                <a:gd name="T66" fmla="*/ 0 w 4960"/>
                <a:gd name="T67" fmla="*/ 0 h 2752"/>
                <a:gd name="T68" fmla="*/ 0 w 4960"/>
                <a:gd name="T69" fmla="*/ 0 h 27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960" h="2752">
                  <a:moveTo>
                    <a:pt x="0" y="0"/>
                  </a:moveTo>
                  <a:lnTo>
                    <a:pt x="0" y="324"/>
                  </a:lnTo>
                  <a:lnTo>
                    <a:pt x="0" y="1992"/>
                  </a:lnTo>
                  <a:lnTo>
                    <a:pt x="0" y="2752"/>
                  </a:lnTo>
                  <a:lnTo>
                    <a:pt x="4960" y="2752"/>
                  </a:lnTo>
                  <a:lnTo>
                    <a:pt x="4960" y="1992"/>
                  </a:lnTo>
                  <a:lnTo>
                    <a:pt x="4960" y="324"/>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 name="Rectangle 12"/>
            <p:cNvSpPr/>
            <p:nvPr/>
          </p:nvSpPr>
          <p:spPr bwMode="gray">
            <a:xfrm>
              <a:off x="414338" y="401616"/>
              <a:ext cx="4611687" cy="60543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a:spLocks noEditPoints="1"/>
            </p:cNvSpPr>
            <p:nvPr/>
          </p:nvSpPr>
          <p:spPr bwMode="gray">
            <a:xfrm>
              <a:off x="0" y="0"/>
              <a:ext cx="9144000" cy="6858000"/>
            </a:xfrm>
            <a:custGeom>
              <a:avLst/>
              <a:gdLst>
                <a:gd name="T0" fmla="*/ 0 w 5760"/>
                <a:gd name="T1" fmla="*/ 0 h 4320"/>
                <a:gd name="T2" fmla="*/ 0 w 5760"/>
                <a:gd name="T3" fmla="*/ 2147483646 h 4320"/>
                <a:gd name="T4" fmla="*/ 2147483646 w 5760"/>
                <a:gd name="T5" fmla="*/ 2147483646 h 4320"/>
                <a:gd name="T6" fmla="*/ 2147483646 w 5760"/>
                <a:gd name="T7" fmla="*/ 0 h 4320"/>
                <a:gd name="T8" fmla="*/ 0 w 5760"/>
                <a:gd name="T9" fmla="*/ 0 h 4320"/>
                <a:gd name="T10" fmla="*/ 2147483646 w 5760"/>
                <a:gd name="T11" fmla="*/ 2147483646 h 4320"/>
                <a:gd name="T12" fmla="*/ 2147483646 w 5760"/>
                <a:gd name="T13" fmla="*/ 2147483646 h 4320"/>
                <a:gd name="T14" fmla="*/ 2147483646 w 5760"/>
                <a:gd name="T15" fmla="*/ 2147483646 h 4320"/>
                <a:gd name="T16" fmla="*/ 2147483646 w 5760"/>
                <a:gd name="T17" fmla="*/ 2147483646 h 4320"/>
                <a:gd name="T18" fmla="*/ 2147483646 w 5760"/>
                <a:gd name="T19" fmla="*/ 2147483646 h 4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 name="Rectangle 14"/>
          <p:cNvSpPr>
            <a:spLocks noChangeArrowheads="1"/>
          </p:cNvSpPr>
          <p:nvPr/>
        </p:nvSpPr>
        <p:spPr bwMode="auto">
          <a:xfrm>
            <a:off x="7745413" y="0"/>
            <a:ext cx="685800" cy="1100138"/>
          </a:xfrm>
          <a:prstGeom prst="rect">
            <a:avLst/>
          </a:prstGeom>
          <a:solidFill>
            <a:schemeClr val="accent1"/>
          </a:solidFill>
          <a:ln>
            <a:noFill/>
          </a:ln>
          <a:effectLst>
            <a:outerShdw blurRad="38100" dist="26940" dir="5400000" rotWithShape="0">
              <a:srgbClr val="000000">
                <a:alpha val="45000"/>
              </a:srgbClr>
            </a:outerShdw>
          </a:effectLst>
          <a:extLst>
            <a:ext uri="{91240B29-F687-4F45-9708-019B960494DF}">
              <a14:hiddenLine xmlns:a14="http://schemas.microsoft.com/office/drawing/2010/main" w="9525" cap="rnd">
                <a:solidFill>
                  <a:srgbClr val="000000"/>
                </a:solidFill>
                <a:miter lim="800000"/>
                <a:headEnd/>
                <a:tailEnd/>
              </a14:hiddenLine>
            </a:ext>
          </a:extLst>
        </p:spPr>
        <p:txBody>
          <a:bodyPr/>
          <a:lstStyle/>
          <a:p>
            <a:pPr>
              <a:defRPr/>
            </a:pPr>
            <a:endParaRPr lang="en-US"/>
          </a:p>
        </p:txBody>
      </p:sp>
      <p:sp>
        <p:nvSpPr>
          <p:cNvPr id="2" name="Vertical Title 1"/>
          <p:cNvSpPr>
            <a:spLocks noGrp="1"/>
          </p:cNvSpPr>
          <p:nvPr>
            <p:ph type="title" orient="vert"/>
          </p:nvPr>
        </p:nvSpPr>
        <p:spPr>
          <a:xfrm>
            <a:off x="6168970" y="1447799"/>
            <a:ext cx="1077347" cy="4571999"/>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866440" y="1447799"/>
            <a:ext cx="4417234"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3"/>
          <p:cNvSpPr>
            <a:spLocks noGrp="1"/>
          </p:cNvSpPr>
          <p:nvPr>
            <p:ph type="dt" sz="half" idx="10"/>
          </p:nvPr>
        </p:nvSpPr>
        <p:spPr/>
        <p:txBody>
          <a:bodyPr/>
          <a:lstStyle>
            <a:lvl1pPr>
              <a:defRPr/>
            </a:lvl1pPr>
          </a:lstStyle>
          <a:p>
            <a:pPr>
              <a:defRPr/>
            </a:pPr>
            <a:endParaRPr lang="en-US" altLang="en-US"/>
          </a:p>
        </p:txBody>
      </p:sp>
      <p:sp>
        <p:nvSpPr>
          <p:cNvPr id="17" name="Footer Placeholder 4"/>
          <p:cNvSpPr>
            <a:spLocks noGrp="1"/>
          </p:cNvSpPr>
          <p:nvPr>
            <p:ph type="ftr" sz="quarter" idx="11"/>
          </p:nvPr>
        </p:nvSpPr>
        <p:spPr/>
        <p:txBody>
          <a:bodyPr/>
          <a:lstStyle>
            <a:lvl1pPr>
              <a:defRPr/>
            </a:lvl1pPr>
          </a:lstStyle>
          <a:p>
            <a:pPr>
              <a:defRPr/>
            </a:pPr>
            <a:endParaRPr lang="en-US" altLang="en-US"/>
          </a:p>
        </p:txBody>
      </p:sp>
      <p:sp>
        <p:nvSpPr>
          <p:cNvPr id="18" name="Slide Number Placeholder 5"/>
          <p:cNvSpPr>
            <a:spLocks noGrp="1"/>
          </p:cNvSpPr>
          <p:nvPr>
            <p:ph type="sldNum" sz="quarter" idx="12"/>
          </p:nvPr>
        </p:nvSpPr>
        <p:spPr>
          <a:xfrm>
            <a:off x="7766050" y="295275"/>
            <a:ext cx="628650" cy="768350"/>
          </a:xfrm>
        </p:spPr>
        <p:txBody>
          <a:bodyPr/>
          <a:lstStyle>
            <a:lvl1pPr>
              <a:defRPr/>
            </a:lvl1pPr>
          </a:lstStyle>
          <a:p>
            <a:pPr>
              <a:defRPr/>
            </a:pPr>
            <a:fld id="{4F329423-94AB-9847-AC97-9FDE3D7387D0}" type="slidenum">
              <a:rPr lang="en-US" altLang="en-US"/>
              <a:pPr>
                <a:defRPr/>
              </a:pPr>
              <a:t>‹#›</a:t>
            </a:fld>
            <a:endParaRPr lang="en-US" altLang="en-US"/>
          </a:p>
        </p:txBody>
      </p:sp>
    </p:spTree>
    <p:extLst>
      <p:ext uri="{BB962C8B-B14F-4D97-AF65-F5344CB8AC3E}">
        <p14:creationId xmlns:p14="http://schemas.microsoft.com/office/powerpoint/2010/main" val="38428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lgn="ctr">
              <a:defRPr sz="2800" b="0" i="0">
                <a:solidFill>
                  <a:schemeClr val="bg1"/>
                </a:solidFill>
                <a:latin typeface="+mn-lt"/>
              </a:defRPr>
            </a:lvl1pPr>
          </a:lstStyle>
          <a:p>
            <a:pPr>
              <a:defRPr/>
            </a:pPr>
            <a:fld id="{570704B4-B903-A84D-A55D-F5C756033790}" type="slidenum">
              <a:rPr lang="en-US" altLang="en-US"/>
              <a:pPr>
                <a:defRPr/>
              </a:pPr>
              <a:t>‹#›</a:t>
            </a:fld>
            <a:endParaRPr lang="en-US" altLang="en-US"/>
          </a:p>
        </p:txBody>
      </p:sp>
    </p:spTree>
    <p:extLst>
      <p:ext uri="{BB962C8B-B14F-4D97-AF65-F5344CB8AC3E}">
        <p14:creationId xmlns:p14="http://schemas.microsoft.com/office/powerpoint/2010/main" val="503598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4" name="Group 17"/>
          <p:cNvGrpSpPr>
            <a:grpSpLocks/>
          </p:cNvGrpSpPr>
          <p:nvPr/>
        </p:nvGrpSpPr>
        <p:grpSpPr bwMode="auto">
          <a:xfrm>
            <a:off x="0" y="0"/>
            <a:ext cx="9144000" cy="6861175"/>
            <a:chOff x="0" y="0"/>
            <a:chExt cx="9144000" cy="6860799"/>
          </a:xfrm>
        </p:grpSpPr>
        <p:sp>
          <p:nvSpPr>
            <p:cNvPr id="5" name="Rectangle 4"/>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a:spLocks/>
            </p:cNvSpPr>
            <p:nvPr/>
          </p:nvSpPr>
          <p:spPr bwMode="gray">
            <a:xfrm rot="-5912394">
              <a:off x="3320102" y="1458373"/>
              <a:ext cx="2377690" cy="317748"/>
            </a:xfrm>
            <a:custGeom>
              <a:avLst/>
              <a:gdLst>
                <a:gd name="T0" fmla="*/ 2147483646 w 10000"/>
                <a:gd name="T1" fmla="*/ 2147483646 h 5291"/>
                <a:gd name="T2" fmla="*/ 2147483646 w 10000"/>
                <a:gd name="T3" fmla="*/ 2147483646 h 5291"/>
                <a:gd name="T4" fmla="*/ 2147483646 w 10000"/>
                <a:gd name="T5" fmla="*/ 0 h 5291"/>
                <a:gd name="T6" fmla="*/ 2147483646 w 10000"/>
                <a:gd name="T7" fmla="*/ 0 h 5291"/>
                <a:gd name="T8" fmla="*/ 2147483646 w 10000"/>
                <a:gd name="T9" fmla="*/ 2147483646 h 5291"/>
                <a:gd name="T10" fmla="*/ 2147483646 w 10000"/>
                <a:gd name="T11" fmla="*/ 2147483646 h 5291"/>
                <a:gd name="T12" fmla="*/ 2147483646 w 10000"/>
                <a:gd name="T13" fmla="*/ 2147483646 h 5291"/>
                <a:gd name="T14" fmla="*/ 2147483646 w 10000"/>
                <a:gd name="T15" fmla="*/ 2147483646 h 5291"/>
                <a:gd name="T16" fmla="*/ 2147483646 w 10000"/>
                <a:gd name="T17" fmla="*/ 2147483646 h 5291"/>
                <a:gd name="T18" fmla="*/ 2147483646 w 10000"/>
                <a:gd name="T19" fmla="*/ 2147483646 h 5291"/>
                <a:gd name="T20" fmla="*/ 2147483646 w 10000"/>
                <a:gd name="T21" fmla="*/ 2147483646 h 5291"/>
                <a:gd name="T22" fmla="*/ 2147483646 w 10000"/>
                <a:gd name="T23" fmla="*/ 2147483646 h 5291"/>
                <a:gd name="T24" fmla="*/ 2147483646 w 10000"/>
                <a:gd name="T25" fmla="*/ 2147483646 h 5291"/>
                <a:gd name="T26" fmla="*/ 2147483646 w 10000"/>
                <a:gd name="T27" fmla="*/ 2147483646 h 5291"/>
                <a:gd name="T28" fmla="*/ 2147483646 w 10000"/>
                <a:gd name="T29" fmla="*/ 2147483646 h 5291"/>
                <a:gd name="T30" fmla="*/ 2147483646 w 10000"/>
                <a:gd name="T31" fmla="*/ 2147483646 h 5291"/>
                <a:gd name="T32" fmla="*/ 2147483646 w 10000"/>
                <a:gd name="T33" fmla="*/ 2147483646 h 5291"/>
                <a:gd name="T34" fmla="*/ 2147483646 w 10000"/>
                <a:gd name="T35" fmla="*/ 2147483646 h 5291"/>
                <a:gd name="T36" fmla="*/ 2147483646 w 10000"/>
                <a:gd name="T37" fmla="*/ 2147483646 h 5291"/>
                <a:gd name="T38" fmla="*/ 2147483646 w 10000"/>
                <a:gd name="T39" fmla="*/ 2147483646 h 5291"/>
                <a:gd name="T40" fmla="*/ 2147483646 w 10000"/>
                <a:gd name="T41" fmla="*/ 2147483646 h 5291"/>
                <a:gd name="T42" fmla="*/ 2147483646 w 10000"/>
                <a:gd name="T43" fmla="*/ 2147483646 h 5291"/>
                <a:gd name="T44" fmla="*/ 2147483646 w 10000"/>
                <a:gd name="T45" fmla="*/ 2147483646 h 5291"/>
                <a:gd name="T46" fmla="*/ 2147483646 w 10000"/>
                <a:gd name="T47" fmla="*/ 2147483646 h 5291"/>
                <a:gd name="T48" fmla="*/ 2147483646 w 10000"/>
                <a:gd name="T49" fmla="*/ 2147483646 h 5291"/>
                <a:gd name="T50" fmla="*/ 2147483646 w 10000"/>
                <a:gd name="T51" fmla="*/ 2147483646 h 5291"/>
                <a:gd name="T52" fmla="*/ 2147483646 w 10000"/>
                <a:gd name="T53" fmla="*/ 2147483646 h 5291"/>
                <a:gd name="T54" fmla="*/ 2147483646 w 10000"/>
                <a:gd name="T55" fmla="*/ 2147483646 h 5291"/>
                <a:gd name="T56" fmla="*/ 2147483646 w 10000"/>
                <a:gd name="T57" fmla="*/ 2147483646 h 5291"/>
                <a:gd name="T58" fmla="*/ 2147483646 w 10000"/>
                <a:gd name="T59" fmla="*/ 2147483646 h 5291"/>
                <a:gd name="T60" fmla="*/ 2147483646 w 10000"/>
                <a:gd name="T61" fmla="*/ 2147483646 h 5291"/>
                <a:gd name="T62" fmla="*/ 2147483646 w 10000"/>
                <a:gd name="T63" fmla="*/ 2147483646 h 5291"/>
                <a:gd name="T64" fmla="*/ 2147483646 w 10000"/>
                <a:gd name="T65" fmla="*/ 2147483646 h 5291"/>
                <a:gd name="T66" fmla="*/ 2147483646 w 10000"/>
                <a:gd name="T67" fmla="*/ 2147483646 h 5291"/>
                <a:gd name="T68" fmla="*/ 0 w 10000"/>
                <a:gd name="T69" fmla="*/ 2147483646 h 5291"/>
                <a:gd name="T70" fmla="*/ 2147483646 w 10000"/>
                <a:gd name="T71" fmla="*/ 2147483646 h 52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33"/>
            <p:cNvSpPr>
              <a:spLocks/>
            </p:cNvSpPr>
            <p:nvPr/>
          </p:nvSpPr>
          <p:spPr bwMode="gray">
            <a:xfrm rot="-5400000">
              <a:off x="3105027" y="1765596"/>
              <a:ext cx="5995993" cy="3326809"/>
            </a:xfrm>
            <a:custGeom>
              <a:avLst/>
              <a:gdLst>
                <a:gd name="T0" fmla="*/ 0 w 4960"/>
                <a:gd name="T1" fmla="*/ 0 h 2752"/>
                <a:gd name="T2" fmla="*/ 0 w 4960"/>
                <a:gd name="T3" fmla="*/ 2147483646 h 2752"/>
                <a:gd name="T4" fmla="*/ 0 w 4960"/>
                <a:gd name="T5" fmla="*/ 2147483646 h 2752"/>
                <a:gd name="T6" fmla="*/ 0 w 4960"/>
                <a:gd name="T7" fmla="*/ 2147483646 h 2752"/>
                <a:gd name="T8" fmla="*/ 2147483646 w 4960"/>
                <a:gd name="T9" fmla="*/ 2147483646 h 2752"/>
                <a:gd name="T10" fmla="*/ 2147483646 w 4960"/>
                <a:gd name="T11" fmla="*/ 2147483646 h 2752"/>
                <a:gd name="T12" fmla="*/ 2147483646 w 4960"/>
                <a:gd name="T13" fmla="*/ 2147483646 h 2752"/>
                <a:gd name="T14" fmla="*/ 2147483646 w 4960"/>
                <a:gd name="T15" fmla="*/ 0 h 2752"/>
                <a:gd name="T16" fmla="*/ 2147483646 w 4960"/>
                <a:gd name="T17" fmla="*/ 0 h 2752"/>
                <a:gd name="T18" fmla="*/ 2147483646 w 4960"/>
                <a:gd name="T19" fmla="*/ 2147483646 h 2752"/>
                <a:gd name="T20" fmla="*/ 2147483646 w 4960"/>
                <a:gd name="T21" fmla="*/ 2147483646 h 2752"/>
                <a:gd name="T22" fmla="*/ 2147483646 w 4960"/>
                <a:gd name="T23" fmla="*/ 2147483646 h 2752"/>
                <a:gd name="T24" fmla="*/ 2147483646 w 4960"/>
                <a:gd name="T25" fmla="*/ 2147483646 h 2752"/>
                <a:gd name="T26" fmla="*/ 2147483646 w 4960"/>
                <a:gd name="T27" fmla="*/ 2147483646 h 2752"/>
                <a:gd name="T28" fmla="*/ 2147483646 w 4960"/>
                <a:gd name="T29" fmla="*/ 2147483646 h 2752"/>
                <a:gd name="T30" fmla="*/ 2147483646 w 4960"/>
                <a:gd name="T31" fmla="*/ 2147483646 h 2752"/>
                <a:gd name="T32" fmla="*/ 2147483646 w 4960"/>
                <a:gd name="T33" fmla="*/ 2147483646 h 2752"/>
                <a:gd name="T34" fmla="*/ 2147483646 w 4960"/>
                <a:gd name="T35" fmla="*/ 2147483646 h 2752"/>
                <a:gd name="T36" fmla="*/ 2147483646 w 4960"/>
                <a:gd name="T37" fmla="*/ 2147483646 h 2752"/>
                <a:gd name="T38" fmla="*/ 2147483646 w 4960"/>
                <a:gd name="T39" fmla="*/ 2147483646 h 2752"/>
                <a:gd name="T40" fmla="*/ 2147483646 w 4960"/>
                <a:gd name="T41" fmla="*/ 2147483646 h 2752"/>
                <a:gd name="T42" fmla="*/ 2147483646 w 4960"/>
                <a:gd name="T43" fmla="*/ 2147483646 h 2752"/>
                <a:gd name="T44" fmla="*/ 2147483646 w 4960"/>
                <a:gd name="T45" fmla="*/ 2147483646 h 2752"/>
                <a:gd name="T46" fmla="*/ 2147483646 w 4960"/>
                <a:gd name="T47" fmla="*/ 2147483646 h 2752"/>
                <a:gd name="T48" fmla="*/ 2147483646 w 4960"/>
                <a:gd name="T49" fmla="*/ 2147483646 h 2752"/>
                <a:gd name="T50" fmla="*/ 2147483646 w 4960"/>
                <a:gd name="T51" fmla="*/ 2147483646 h 2752"/>
                <a:gd name="T52" fmla="*/ 2147483646 w 4960"/>
                <a:gd name="T53" fmla="*/ 2147483646 h 2752"/>
                <a:gd name="T54" fmla="*/ 2147483646 w 4960"/>
                <a:gd name="T55" fmla="*/ 2147483646 h 2752"/>
                <a:gd name="T56" fmla="*/ 2147483646 w 4960"/>
                <a:gd name="T57" fmla="*/ 2147483646 h 2752"/>
                <a:gd name="T58" fmla="*/ 2147483646 w 4960"/>
                <a:gd name="T59" fmla="*/ 2147483646 h 2752"/>
                <a:gd name="T60" fmla="*/ 2147483646 w 4960"/>
                <a:gd name="T61" fmla="*/ 2147483646 h 2752"/>
                <a:gd name="T62" fmla="*/ 2147483646 w 4960"/>
                <a:gd name="T63" fmla="*/ 2147483646 h 2752"/>
                <a:gd name="T64" fmla="*/ 2147483646 w 4960"/>
                <a:gd name="T65" fmla="*/ 2147483646 h 2752"/>
                <a:gd name="T66" fmla="*/ 0 w 4960"/>
                <a:gd name="T67" fmla="*/ 0 h 2752"/>
                <a:gd name="T68" fmla="*/ 0 w 4960"/>
                <a:gd name="T69" fmla="*/ 0 h 27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960" h="2752">
                  <a:moveTo>
                    <a:pt x="0" y="0"/>
                  </a:moveTo>
                  <a:lnTo>
                    <a:pt x="0" y="324"/>
                  </a:lnTo>
                  <a:lnTo>
                    <a:pt x="0" y="1992"/>
                  </a:lnTo>
                  <a:lnTo>
                    <a:pt x="0" y="2752"/>
                  </a:lnTo>
                  <a:lnTo>
                    <a:pt x="4960" y="2752"/>
                  </a:lnTo>
                  <a:lnTo>
                    <a:pt x="4960" y="1992"/>
                  </a:lnTo>
                  <a:lnTo>
                    <a:pt x="4960" y="324"/>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 name="Rectangle 12"/>
            <p:cNvSpPr/>
            <p:nvPr/>
          </p:nvSpPr>
          <p:spPr bwMode="gray">
            <a:xfrm>
              <a:off x="5283200" y="401616"/>
              <a:ext cx="3465513" cy="60543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a:spLocks noEditPoints="1"/>
            </p:cNvSpPr>
            <p:nvPr/>
          </p:nvSpPr>
          <p:spPr bwMode="gray">
            <a:xfrm>
              <a:off x="0" y="0"/>
              <a:ext cx="9144000" cy="6858000"/>
            </a:xfrm>
            <a:custGeom>
              <a:avLst/>
              <a:gdLst>
                <a:gd name="T0" fmla="*/ 0 w 5760"/>
                <a:gd name="T1" fmla="*/ 0 h 4320"/>
                <a:gd name="T2" fmla="*/ 0 w 5760"/>
                <a:gd name="T3" fmla="*/ 2147483646 h 4320"/>
                <a:gd name="T4" fmla="*/ 2147483646 w 5760"/>
                <a:gd name="T5" fmla="*/ 2147483646 h 4320"/>
                <a:gd name="T6" fmla="*/ 2147483646 w 5760"/>
                <a:gd name="T7" fmla="*/ 0 h 4320"/>
                <a:gd name="T8" fmla="*/ 0 w 5760"/>
                <a:gd name="T9" fmla="*/ 0 h 4320"/>
                <a:gd name="T10" fmla="*/ 2147483646 w 5760"/>
                <a:gd name="T11" fmla="*/ 2147483646 h 4320"/>
                <a:gd name="T12" fmla="*/ 2147483646 w 5760"/>
                <a:gd name="T13" fmla="*/ 2147483646 h 4320"/>
                <a:gd name="T14" fmla="*/ 2147483646 w 5760"/>
                <a:gd name="T15" fmla="*/ 2147483646 h 4320"/>
                <a:gd name="T16" fmla="*/ 2147483646 w 5760"/>
                <a:gd name="T17" fmla="*/ 2147483646 h 4320"/>
                <a:gd name="T18" fmla="*/ 2147483646 w 5760"/>
                <a:gd name="T19" fmla="*/ 2147483646 h 4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 name="Rectangle 14"/>
          <p:cNvSpPr>
            <a:spLocks noChangeArrowheads="1"/>
          </p:cNvSpPr>
          <p:nvPr/>
        </p:nvSpPr>
        <p:spPr bwMode="auto">
          <a:xfrm>
            <a:off x="7737475" y="7938"/>
            <a:ext cx="685800" cy="1098550"/>
          </a:xfrm>
          <a:prstGeom prst="rect">
            <a:avLst/>
          </a:prstGeom>
          <a:solidFill>
            <a:schemeClr val="accent1"/>
          </a:solidFill>
          <a:ln>
            <a:noFill/>
          </a:ln>
          <a:effectLst>
            <a:outerShdw blurRad="38100" dist="26940" dir="5400000" rotWithShape="0">
              <a:srgbClr val="000000">
                <a:alpha val="45000"/>
              </a:srgbClr>
            </a:outerShdw>
          </a:effectLst>
          <a:extLst>
            <a:ext uri="{91240B29-F687-4F45-9708-019B960494DF}">
              <a14:hiddenLine xmlns:a14="http://schemas.microsoft.com/office/drawing/2010/main" w="9525" cap="rnd">
                <a:solidFill>
                  <a:srgbClr val="000000"/>
                </a:solidFill>
                <a:miter lim="800000"/>
                <a:headEnd/>
                <a:tailEnd/>
              </a14:hiddenLine>
            </a:ext>
          </a:extLst>
        </p:spPr>
        <p:txBody>
          <a:bodyPr/>
          <a:lstStyle/>
          <a:p>
            <a:pPr>
              <a:defRPr/>
            </a:pPr>
            <a:endParaRPr lang="en-US"/>
          </a:p>
        </p:txBody>
      </p:sp>
      <p:sp>
        <p:nvSpPr>
          <p:cNvPr id="2" name="Title 1"/>
          <p:cNvSpPr>
            <a:spLocks noGrp="1"/>
          </p:cNvSpPr>
          <p:nvPr>
            <p:ph type="title"/>
          </p:nvPr>
        </p:nvSpPr>
        <p:spPr>
          <a:xfrm>
            <a:off x="866441" y="2257588"/>
            <a:ext cx="3101765" cy="3020343"/>
          </a:xfrm>
        </p:spPr>
        <p:txBody>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7"/>
            <a:ext cx="3054653" cy="302034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6" name="Date Placeholder 3"/>
          <p:cNvSpPr>
            <a:spLocks noGrp="1"/>
          </p:cNvSpPr>
          <p:nvPr>
            <p:ph type="dt" sz="half" idx="10"/>
          </p:nvPr>
        </p:nvSpPr>
        <p:spPr/>
        <p:txBody>
          <a:bodyPr/>
          <a:lstStyle>
            <a:lvl1pPr>
              <a:defRPr/>
            </a:lvl1pPr>
          </a:lstStyle>
          <a:p>
            <a:pPr>
              <a:defRPr/>
            </a:pPr>
            <a:endParaRPr lang="en-US" altLang="en-US"/>
          </a:p>
        </p:txBody>
      </p:sp>
      <p:sp>
        <p:nvSpPr>
          <p:cNvPr id="17" name="Footer Placeholder 4"/>
          <p:cNvSpPr>
            <a:spLocks noGrp="1"/>
          </p:cNvSpPr>
          <p:nvPr>
            <p:ph type="ftr" sz="quarter" idx="11"/>
          </p:nvPr>
        </p:nvSpPr>
        <p:spPr/>
        <p:txBody>
          <a:bodyPr/>
          <a:lstStyle>
            <a:lvl1pPr>
              <a:defRPr/>
            </a:lvl1pPr>
          </a:lstStyle>
          <a:p>
            <a:pPr>
              <a:defRPr/>
            </a:pPr>
            <a:endParaRPr lang="en-US" altLang="en-US"/>
          </a:p>
        </p:txBody>
      </p:sp>
      <p:sp>
        <p:nvSpPr>
          <p:cNvPr id="18" name="Slide Number Placeholder 5"/>
          <p:cNvSpPr>
            <a:spLocks noGrp="1"/>
          </p:cNvSpPr>
          <p:nvPr>
            <p:ph type="sldNum" sz="quarter" idx="12"/>
          </p:nvPr>
        </p:nvSpPr>
        <p:spPr/>
        <p:txBody>
          <a:bodyPr/>
          <a:lstStyle>
            <a:lvl1pPr algn="ctr">
              <a:defRPr sz="2800" b="0" i="0">
                <a:solidFill>
                  <a:schemeClr val="bg1"/>
                </a:solidFill>
                <a:latin typeface="+mn-lt"/>
              </a:defRPr>
            </a:lvl1pPr>
          </a:lstStyle>
          <a:p>
            <a:pPr>
              <a:defRPr/>
            </a:pPr>
            <a:fld id="{1563610E-5EA0-9641-BE0B-D97C4FF81714}" type="slidenum">
              <a:rPr lang="en-US" altLang="en-US"/>
              <a:pPr>
                <a:defRPr/>
              </a:pPr>
              <a:t>‹#›</a:t>
            </a:fld>
            <a:endParaRPr lang="en-US" altLang="en-US"/>
          </a:p>
        </p:txBody>
      </p:sp>
    </p:spTree>
    <p:extLst>
      <p:ext uri="{BB962C8B-B14F-4D97-AF65-F5344CB8AC3E}">
        <p14:creationId xmlns:p14="http://schemas.microsoft.com/office/powerpoint/2010/main" val="74718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440" y="2489199"/>
            <a:ext cx="3636980" cy="353060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0" y="2489199"/>
            <a:ext cx="3636981" cy="35306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pPr>
              <a:defRPr/>
            </a:pPr>
            <a:endParaRPr lang="en-US" altLang="en-US"/>
          </a:p>
        </p:txBody>
      </p:sp>
      <p:sp>
        <p:nvSpPr>
          <p:cNvPr id="6" name="Footer Placeholder 5"/>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lgn="ctr">
              <a:defRPr sz="2800" b="0" i="0">
                <a:solidFill>
                  <a:schemeClr val="bg1"/>
                </a:solidFill>
                <a:latin typeface="+mn-lt"/>
              </a:defRPr>
            </a:lvl1pPr>
          </a:lstStyle>
          <a:p>
            <a:pPr>
              <a:defRPr/>
            </a:pPr>
            <a:fld id="{77BB3730-D4EB-AE44-9994-9A2600801FCB}" type="slidenum">
              <a:rPr lang="en-US" altLang="en-US"/>
              <a:pPr>
                <a:defRPr/>
              </a:pPr>
              <a:t>‹#›</a:t>
            </a:fld>
            <a:endParaRPr lang="en-US" altLang="en-US"/>
          </a:p>
        </p:txBody>
      </p:sp>
    </p:spTree>
    <p:extLst>
      <p:ext uri="{BB962C8B-B14F-4D97-AF65-F5344CB8AC3E}">
        <p14:creationId xmlns:p14="http://schemas.microsoft.com/office/powerpoint/2010/main" val="1664907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440" y="2494298"/>
            <a:ext cx="3636980" cy="75929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439" y="3253588"/>
            <a:ext cx="3636981" cy="276621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929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0581" y="3248490"/>
            <a:ext cx="3636980" cy="2771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vl1pPr>
          </a:lstStyle>
          <a:p>
            <a:pPr>
              <a:defRPr/>
            </a:pPr>
            <a:endParaRPr lang="en-US" altLang="en-US"/>
          </a:p>
        </p:txBody>
      </p:sp>
      <p:sp>
        <p:nvSpPr>
          <p:cNvPr id="8" name="Footer Placeholder 7"/>
          <p:cNvSpPr>
            <a:spLocks noGrp="1"/>
          </p:cNvSpPr>
          <p:nvPr>
            <p:ph type="ftr" sz="quarter" idx="11"/>
          </p:nvPr>
        </p:nvSpPr>
        <p:spPr/>
        <p:txBody>
          <a:bodyPr/>
          <a:lstStyle>
            <a:lvl1pPr>
              <a:defRPr/>
            </a:lvl1pPr>
          </a:lstStyle>
          <a:p>
            <a:pPr>
              <a:defRPr/>
            </a:pPr>
            <a:endParaRPr lang="en-US" altLang="en-US"/>
          </a:p>
        </p:txBody>
      </p:sp>
      <p:sp>
        <p:nvSpPr>
          <p:cNvPr id="9" name="Slide Number Placeholder 5"/>
          <p:cNvSpPr>
            <a:spLocks noGrp="1"/>
          </p:cNvSpPr>
          <p:nvPr>
            <p:ph type="sldNum" sz="quarter" idx="12"/>
          </p:nvPr>
        </p:nvSpPr>
        <p:spPr/>
        <p:txBody>
          <a:bodyPr/>
          <a:lstStyle>
            <a:lvl1pPr algn="ctr">
              <a:defRPr sz="2800" b="0" i="0">
                <a:solidFill>
                  <a:schemeClr val="bg1"/>
                </a:solidFill>
                <a:latin typeface="+mn-lt"/>
              </a:defRPr>
            </a:lvl1pPr>
          </a:lstStyle>
          <a:p>
            <a:pPr>
              <a:defRPr/>
            </a:pPr>
            <a:fld id="{C14D415E-548C-A74E-A590-FF2C901DCF99}" type="slidenum">
              <a:rPr lang="en-US" altLang="en-US"/>
              <a:pPr>
                <a:defRPr/>
              </a:pPr>
              <a:t>‹#›</a:t>
            </a:fld>
            <a:endParaRPr lang="en-US" altLang="en-US"/>
          </a:p>
        </p:txBody>
      </p:sp>
    </p:spTree>
    <p:extLst>
      <p:ext uri="{BB962C8B-B14F-4D97-AF65-F5344CB8AC3E}">
        <p14:creationId xmlns:p14="http://schemas.microsoft.com/office/powerpoint/2010/main" val="39409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pPr>
              <a:defRPr/>
            </a:pPr>
            <a:endParaRPr lang="en-US" altLang="en-US"/>
          </a:p>
        </p:txBody>
      </p:sp>
      <p:sp>
        <p:nvSpPr>
          <p:cNvPr id="4" name="Footer Placeholder 3"/>
          <p:cNvSpPr>
            <a:spLocks noGrp="1"/>
          </p:cNvSpPr>
          <p:nvPr>
            <p:ph type="ftr" sz="quarter" idx="11"/>
          </p:nvPr>
        </p:nvSpPr>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lgn="ctr">
              <a:defRPr sz="2800" b="0" i="0">
                <a:solidFill>
                  <a:schemeClr val="bg1"/>
                </a:solidFill>
                <a:latin typeface="+mn-lt"/>
              </a:defRPr>
            </a:lvl1pPr>
          </a:lstStyle>
          <a:p>
            <a:pPr>
              <a:defRPr/>
            </a:pPr>
            <a:fld id="{D3EB1B61-2F96-CA44-9665-DE30D3C8617C}" type="slidenum">
              <a:rPr lang="en-US" altLang="en-US"/>
              <a:pPr>
                <a:defRPr/>
              </a:pPr>
              <a:t>‹#›</a:t>
            </a:fld>
            <a:endParaRPr lang="en-US" altLang="en-US"/>
          </a:p>
        </p:txBody>
      </p:sp>
    </p:spTree>
    <p:extLst>
      <p:ext uri="{BB962C8B-B14F-4D97-AF65-F5344CB8AC3E}">
        <p14:creationId xmlns:p14="http://schemas.microsoft.com/office/powerpoint/2010/main" val="732728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p:cNvSpPr>
            <a:spLocks noChangeArrowheads="1"/>
          </p:cNvSpPr>
          <p:nvPr/>
        </p:nvSpPr>
        <p:spPr bwMode="auto">
          <a:xfrm>
            <a:off x="7745413" y="0"/>
            <a:ext cx="685800" cy="1100138"/>
          </a:xfrm>
          <a:prstGeom prst="rect">
            <a:avLst/>
          </a:prstGeom>
          <a:solidFill>
            <a:schemeClr val="accent1"/>
          </a:solidFill>
          <a:ln>
            <a:noFill/>
          </a:ln>
          <a:effectLst>
            <a:outerShdw blurRad="38100" dist="26940" dir="5400000" rotWithShape="0">
              <a:srgbClr val="000000">
                <a:alpha val="45000"/>
              </a:srgbClr>
            </a:outerShdw>
          </a:effectLst>
          <a:extLst>
            <a:ext uri="{91240B29-F687-4F45-9708-019B960494DF}">
              <a14:hiddenLine xmlns:a14="http://schemas.microsoft.com/office/drawing/2010/main" w="9525" cap="rnd">
                <a:solidFill>
                  <a:srgbClr val="000000"/>
                </a:solidFill>
                <a:miter lim="800000"/>
                <a:headEnd/>
                <a:tailEnd/>
              </a14:hiddenLine>
            </a:ext>
          </a:extLst>
        </p:spPr>
        <p:txBody>
          <a:bodyPr/>
          <a:lstStyle/>
          <a:p>
            <a:pPr>
              <a:defRPr/>
            </a:pPr>
            <a:endParaRPr lang="en-US"/>
          </a:p>
        </p:txBody>
      </p:sp>
      <p:sp>
        <p:nvSpPr>
          <p:cNvPr id="3" name="Date Placeholder 1"/>
          <p:cNvSpPr>
            <a:spLocks noGrp="1"/>
          </p:cNvSpPr>
          <p:nvPr>
            <p:ph type="dt" sz="half" idx="10"/>
          </p:nvPr>
        </p:nvSpPr>
        <p:spPr/>
        <p:txBody>
          <a:bodyPr/>
          <a:lstStyle>
            <a:lvl1pPr>
              <a:defRPr/>
            </a:lvl1pPr>
          </a:lstStyle>
          <a:p>
            <a:pPr>
              <a:defRPr/>
            </a:pPr>
            <a:endParaRPr lang="en-US" altLang="en-US"/>
          </a:p>
        </p:txBody>
      </p:sp>
      <p:sp>
        <p:nvSpPr>
          <p:cNvPr id="4" name="Footer Placeholder 2"/>
          <p:cNvSpPr>
            <a:spLocks noGrp="1"/>
          </p:cNvSpPr>
          <p:nvPr>
            <p:ph type="ftr" sz="quarter" idx="11"/>
          </p:nvPr>
        </p:nvSpPr>
        <p:spPr/>
        <p:txBody>
          <a:bodyPr/>
          <a:lstStyle>
            <a:lvl1pPr>
              <a:defRPr/>
            </a:lvl1pPr>
          </a:lstStyle>
          <a:p>
            <a:pPr>
              <a:defRPr/>
            </a:pPr>
            <a:endParaRPr lang="en-US" altLang="en-US"/>
          </a:p>
        </p:txBody>
      </p:sp>
      <p:sp>
        <p:nvSpPr>
          <p:cNvPr id="5" name="Slide Number Placeholder 3"/>
          <p:cNvSpPr>
            <a:spLocks noGrp="1"/>
          </p:cNvSpPr>
          <p:nvPr>
            <p:ph type="sldNum" sz="quarter" idx="12"/>
          </p:nvPr>
        </p:nvSpPr>
        <p:spPr>
          <a:xfrm>
            <a:off x="7766050" y="295275"/>
            <a:ext cx="628650" cy="768350"/>
          </a:xfrm>
        </p:spPr>
        <p:txBody>
          <a:bodyPr/>
          <a:lstStyle>
            <a:lvl1pPr>
              <a:defRPr/>
            </a:lvl1pPr>
          </a:lstStyle>
          <a:p>
            <a:pPr>
              <a:defRPr/>
            </a:pPr>
            <a:fld id="{19781B85-6A4B-A641-B925-9ECA3144BE42}" type="slidenum">
              <a:rPr lang="en-US" altLang="en-US"/>
              <a:pPr>
                <a:defRPr/>
              </a:pPr>
              <a:t>‹#›</a:t>
            </a:fld>
            <a:endParaRPr lang="en-US" altLang="en-US"/>
          </a:p>
        </p:txBody>
      </p:sp>
    </p:spTree>
    <p:extLst>
      <p:ext uri="{BB962C8B-B14F-4D97-AF65-F5344CB8AC3E}">
        <p14:creationId xmlns:p14="http://schemas.microsoft.com/office/powerpoint/2010/main" val="1291541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5" name="Group 17"/>
          <p:cNvGrpSpPr>
            <a:grpSpLocks/>
          </p:cNvGrpSpPr>
          <p:nvPr/>
        </p:nvGrpSpPr>
        <p:grpSpPr bwMode="auto">
          <a:xfrm>
            <a:off x="0" y="0"/>
            <a:ext cx="9144000" cy="6861175"/>
            <a:chOff x="0" y="0"/>
            <a:chExt cx="9144000" cy="6860799"/>
          </a:xfrm>
        </p:grpSpPr>
        <p:sp>
          <p:nvSpPr>
            <p:cNvPr id="6" name="Rectangle 5"/>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a:spLocks/>
            </p:cNvSpPr>
            <p:nvPr/>
          </p:nvSpPr>
          <p:spPr bwMode="gray">
            <a:xfrm rot="-5912394">
              <a:off x="2769747" y="1458373"/>
              <a:ext cx="2377690" cy="317748"/>
            </a:xfrm>
            <a:custGeom>
              <a:avLst/>
              <a:gdLst>
                <a:gd name="T0" fmla="*/ 2147483646 w 10000"/>
                <a:gd name="T1" fmla="*/ 2147483646 h 5291"/>
                <a:gd name="T2" fmla="*/ 2147483646 w 10000"/>
                <a:gd name="T3" fmla="*/ 2147483646 h 5291"/>
                <a:gd name="T4" fmla="*/ 2147483646 w 10000"/>
                <a:gd name="T5" fmla="*/ 0 h 5291"/>
                <a:gd name="T6" fmla="*/ 2147483646 w 10000"/>
                <a:gd name="T7" fmla="*/ 0 h 5291"/>
                <a:gd name="T8" fmla="*/ 2147483646 w 10000"/>
                <a:gd name="T9" fmla="*/ 2147483646 h 5291"/>
                <a:gd name="T10" fmla="*/ 2147483646 w 10000"/>
                <a:gd name="T11" fmla="*/ 2147483646 h 5291"/>
                <a:gd name="T12" fmla="*/ 2147483646 w 10000"/>
                <a:gd name="T13" fmla="*/ 2147483646 h 5291"/>
                <a:gd name="T14" fmla="*/ 2147483646 w 10000"/>
                <a:gd name="T15" fmla="*/ 2147483646 h 5291"/>
                <a:gd name="T16" fmla="*/ 2147483646 w 10000"/>
                <a:gd name="T17" fmla="*/ 2147483646 h 5291"/>
                <a:gd name="T18" fmla="*/ 2147483646 w 10000"/>
                <a:gd name="T19" fmla="*/ 2147483646 h 5291"/>
                <a:gd name="T20" fmla="*/ 2147483646 w 10000"/>
                <a:gd name="T21" fmla="*/ 2147483646 h 5291"/>
                <a:gd name="T22" fmla="*/ 2147483646 w 10000"/>
                <a:gd name="T23" fmla="*/ 2147483646 h 5291"/>
                <a:gd name="T24" fmla="*/ 2147483646 w 10000"/>
                <a:gd name="T25" fmla="*/ 2147483646 h 5291"/>
                <a:gd name="T26" fmla="*/ 2147483646 w 10000"/>
                <a:gd name="T27" fmla="*/ 2147483646 h 5291"/>
                <a:gd name="T28" fmla="*/ 2147483646 w 10000"/>
                <a:gd name="T29" fmla="*/ 2147483646 h 5291"/>
                <a:gd name="T30" fmla="*/ 2147483646 w 10000"/>
                <a:gd name="T31" fmla="*/ 2147483646 h 5291"/>
                <a:gd name="T32" fmla="*/ 2147483646 w 10000"/>
                <a:gd name="T33" fmla="*/ 2147483646 h 5291"/>
                <a:gd name="T34" fmla="*/ 2147483646 w 10000"/>
                <a:gd name="T35" fmla="*/ 2147483646 h 5291"/>
                <a:gd name="T36" fmla="*/ 2147483646 w 10000"/>
                <a:gd name="T37" fmla="*/ 2147483646 h 5291"/>
                <a:gd name="T38" fmla="*/ 2147483646 w 10000"/>
                <a:gd name="T39" fmla="*/ 2147483646 h 5291"/>
                <a:gd name="T40" fmla="*/ 2147483646 w 10000"/>
                <a:gd name="T41" fmla="*/ 2147483646 h 5291"/>
                <a:gd name="T42" fmla="*/ 2147483646 w 10000"/>
                <a:gd name="T43" fmla="*/ 2147483646 h 5291"/>
                <a:gd name="T44" fmla="*/ 2147483646 w 10000"/>
                <a:gd name="T45" fmla="*/ 2147483646 h 5291"/>
                <a:gd name="T46" fmla="*/ 2147483646 w 10000"/>
                <a:gd name="T47" fmla="*/ 2147483646 h 5291"/>
                <a:gd name="T48" fmla="*/ 2147483646 w 10000"/>
                <a:gd name="T49" fmla="*/ 2147483646 h 5291"/>
                <a:gd name="T50" fmla="*/ 2147483646 w 10000"/>
                <a:gd name="T51" fmla="*/ 2147483646 h 5291"/>
                <a:gd name="T52" fmla="*/ 2147483646 w 10000"/>
                <a:gd name="T53" fmla="*/ 2147483646 h 5291"/>
                <a:gd name="T54" fmla="*/ 2147483646 w 10000"/>
                <a:gd name="T55" fmla="*/ 2147483646 h 5291"/>
                <a:gd name="T56" fmla="*/ 2147483646 w 10000"/>
                <a:gd name="T57" fmla="*/ 2147483646 h 5291"/>
                <a:gd name="T58" fmla="*/ 2147483646 w 10000"/>
                <a:gd name="T59" fmla="*/ 2147483646 h 5291"/>
                <a:gd name="T60" fmla="*/ 2147483646 w 10000"/>
                <a:gd name="T61" fmla="*/ 2147483646 h 5291"/>
                <a:gd name="T62" fmla="*/ 2147483646 w 10000"/>
                <a:gd name="T63" fmla="*/ 2147483646 h 5291"/>
                <a:gd name="T64" fmla="*/ 2147483646 w 10000"/>
                <a:gd name="T65" fmla="*/ 2147483646 h 5291"/>
                <a:gd name="T66" fmla="*/ 2147483646 w 10000"/>
                <a:gd name="T67" fmla="*/ 2147483646 h 5291"/>
                <a:gd name="T68" fmla="*/ 0 w 10000"/>
                <a:gd name="T69" fmla="*/ 2147483646 h 5291"/>
                <a:gd name="T70" fmla="*/ 2147483646 w 10000"/>
                <a:gd name="T71" fmla="*/ 2147483646 h 52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 name="Rectangle 12"/>
            <p:cNvSpPr/>
            <p:nvPr/>
          </p:nvSpPr>
          <p:spPr>
            <a:xfrm>
              <a:off x="5283200" y="401616"/>
              <a:ext cx="3465513" cy="60543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34"/>
            <p:cNvSpPr>
              <a:spLocks/>
            </p:cNvSpPr>
            <p:nvPr/>
          </p:nvSpPr>
          <p:spPr bwMode="gray">
            <a:xfrm rot="-5400000">
              <a:off x="2548536" y="1765596"/>
              <a:ext cx="5995993" cy="3326809"/>
            </a:xfrm>
            <a:custGeom>
              <a:avLst/>
              <a:gdLst>
                <a:gd name="T0" fmla="*/ 0 w 4960"/>
                <a:gd name="T1" fmla="*/ 0 h 2752"/>
                <a:gd name="T2" fmla="*/ 0 w 4960"/>
                <a:gd name="T3" fmla="*/ 2147483646 h 2752"/>
                <a:gd name="T4" fmla="*/ 0 w 4960"/>
                <a:gd name="T5" fmla="*/ 2147483646 h 2752"/>
                <a:gd name="T6" fmla="*/ 0 w 4960"/>
                <a:gd name="T7" fmla="*/ 2147483646 h 2752"/>
                <a:gd name="T8" fmla="*/ 2147483646 w 4960"/>
                <a:gd name="T9" fmla="*/ 2147483646 h 2752"/>
                <a:gd name="T10" fmla="*/ 2147483646 w 4960"/>
                <a:gd name="T11" fmla="*/ 2147483646 h 2752"/>
                <a:gd name="T12" fmla="*/ 2147483646 w 4960"/>
                <a:gd name="T13" fmla="*/ 2147483646 h 2752"/>
                <a:gd name="T14" fmla="*/ 2147483646 w 4960"/>
                <a:gd name="T15" fmla="*/ 0 h 2752"/>
                <a:gd name="T16" fmla="*/ 2147483646 w 4960"/>
                <a:gd name="T17" fmla="*/ 0 h 2752"/>
                <a:gd name="T18" fmla="*/ 2147483646 w 4960"/>
                <a:gd name="T19" fmla="*/ 2147483646 h 2752"/>
                <a:gd name="T20" fmla="*/ 2147483646 w 4960"/>
                <a:gd name="T21" fmla="*/ 2147483646 h 2752"/>
                <a:gd name="T22" fmla="*/ 2147483646 w 4960"/>
                <a:gd name="T23" fmla="*/ 2147483646 h 2752"/>
                <a:gd name="T24" fmla="*/ 2147483646 w 4960"/>
                <a:gd name="T25" fmla="*/ 2147483646 h 2752"/>
                <a:gd name="T26" fmla="*/ 2147483646 w 4960"/>
                <a:gd name="T27" fmla="*/ 2147483646 h 2752"/>
                <a:gd name="T28" fmla="*/ 2147483646 w 4960"/>
                <a:gd name="T29" fmla="*/ 2147483646 h 2752"/>
                <a:gd name="T30" fmla="*/ 2147483646 w 4960"/>
                <a:gd name="T31" fmla="*/ 2147483646 h 2752"/>
                <a:gd name="T32" fmla="*/ 2147483646 w 4960"/>
                <a:gd name="T33" fmla="*/ 2147483646 h 2752"/>
                <a:gd name="T34" fmla="*/ 2147483646 w 4960"/>
                <a:gd name="T35" fmla="*/ 2147483646 h 2752"/>
                <a:gd name="T36" fmla="*/ 2147483646 w 4960"/>
                <a:gd name="T37" fmla="*/ 2147483646 h 2752"/>
                <a:gd name="T38" fmla="*/ 2147483646 w 4960"/>
                <a:gd name="T39" fmla="*/ 2147483646 h 2752"/>
                <a:gd name="T40" fmla="*/ 2147483646 w 4960"/>
                <a:gd name="T41" fmla="*/ 2147483646 h 2752"/>
                <a:gd name="T42" fmla="*/ 2147483646 w 4960"/>
                <a:gd name="T43" fmla="*/ 2147483646 h 2752"/>
                <a:gd name="T44" fmla="*/ 2147483646 w 4960"/>
                <a:gd name="T45" fmla="*/ 2147483646 h 2752"/>
                <a:gd name="T46" fmla="*/ 2147483646 w 4960"/>
                <a:gd name="T47" fmla="*/ 2147483646 h 2752"/>
                <a:gd name="T48" fmla="*/ 2147483646 w 4960"/>
                <a:gd name="T49" fmla="*/ 2147483646 h 2752"/>
                <a:gd name="T50" fmla="*/ 2147483646 w 4960"/>
                <a:gd name="T51" fmla="*/ 2147483646 h 2752"/>
                <a:gd name="T52" fmla="*/ 2147483646 w 4960"/>
                <a:gd name="T53" fmla="*/ 2147483646 h 2752"/>
                <a:gd name="T54" fmla="*/ 2147483646 w 4960"/>
                <a:gd name="T55" fmla="*/ 2147483646 h 2752"/>
                <a:gd name="T56" fmla="*/ 2147483646 w 4960"/>
                <a:gd name="T57" fmla="*/ 2147483646 h 2752"/>
                <a:gd name="T58" fmla="*/ 2147483646 w 4960"/>
                <a:gd name="T59" fmla="*/ 2147483646 h 2752"/>
                <a:gd name="T60" fmla="*/ 2147483646 w 4960"/>
                <a:gd name="T61" fmla="*/ 2147483646 h 2752"/>
                <a:gd name="T62" fmla="*/ 2147483646 w 4960"/>
                <a:gd name="T63" fmla="*/ 2147483646 h 2752"/>
                <a:gd name="T64" fmla="*/ 2147483646 w 4960"/>
                <a:gd name="T65" fmla="*/ 2147483646 h 2752"/>
                <a:gd name="T66" fmla="*/ 0 w 4960"/>
                <a:gd name="T67" fmla="*/ 0 h 2752"/>
                <a:gd name="T68" fmla="*/ 0 w 4960"/>
                <a:gd name="T69" fmla="*/ 0 h 27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960" h="2752">
                  <a:moveTo>
                    <a:pt x="0" y="0"/>
                  </a:moveTo>
                  <a:lnTo>
                    <a:pt x="0" y="324"/>
                  </a:lnTo>
                  <a:lnTo>
                    <a:pt x="0" y="1992"/>
                  </a:lnTo>
                  <a:lnTo>
                    <a:pt x="0" y="2752"/>
                  </a:lnTo>
                  <a:lnTo>
                    <a:pt x="4960" y="2752"/>
                  </a:lnTo>
                  <a:lnTo>
                    <a:pt x="4960" y="1992"/>
                  </a:lnTo>
                  <a:lnTo>
                    <a:pt x="4960" y="324"/>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5"/>
            <p:cNvSpPr>
              <a:spLocks noEditPoints="1"/>
            </p:cNvSpPr>
            <p:nvPr/>
          </p:nvSpPr>
          <p:spPr bwMode="gray">
            <a:xfrm>
              <a:off x="0" y="0"/>
              <a:ext cx="9144000" cy="6858000"/>
            </a:xfrm>
            <a:custGeom>
              <a:avLst/>
              <a:gdLst>
                <a:gd name="T0" fmla="*/ 0 w 5760"/>
                <a:gd name="T1" fmla="*/ 0 h 4320"/>
                <a:gd name="T2" fmla="*/ 0 w 5760"/>
                <a:gd name="T3" fmla="*/ 2147483646 h 4320"/>
                <a:gd name="T4" fmla="*/ 2147483646 w 5760"/>
                <a:gd name="T5" fmla="*/ 2147483646 h 4320"/>
                <a:gd name="T6" fmla="*/ 2147483646 w 5760"/>
                <a:gd name="T7" fmla="*/ 0 h 4320"/>
                <a:gd name="T8" fmla="*/ 0 w 5760"/>
                <a:gd name="T9" fmla="*/ 0 h 4320"/>
                <a:gd name="T10" fmla="*/ 2147483646 w 5760"/>
                <a:gd name="T11" fmla="*/ 2147483646 h 4320"/>
                <a:gd name="T12" fmla="*/ 2147483646 w 5760"/>
                <a:gd name="T13" fmla="*/ 2147483646 h 4320"/>
                <a:gd name="T14" fmla="*/ 2147483646 w 5760"/>
                <a:gd name="T15" fmla="*/ 2147483646 h 4320"/>
                <a:gd name="T16" fmla="*/ 2147483646 w 5760"/>
                <a:gd name="T17" fmla="*/ 2147483646 h 4320"/>
                <a:gd name="T18" fmla="*/ 2147483646 w 5760"/>
                <a:gd name="T19" fmla="*/ 2147483646 h 4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6" name="Rectangle 15"/>
          <p:cNvSpPr>
            <a:spLocks noChangeArrowheads="1"/>
          </p:cNvSpPr>
          <p:nvPr/>
        </p:nvSpPr>
        <p:spPr bwMode="auto">
          <a:xfrm>
            <a:off x="7745413" y="0"/>
            <a:ext cx="685800" cy="1100138"/>
          </a:xfrm>
          <a:prstGeom prst="rect">
            <a:avLst/>
          </a:prstGeom>
          <a:solidFill>
            <a:schemeClr val="accent1"/>
          </a:solidFill>
          <a:ln>
            <a:noFill/>
          </a:ln>
          <a:effectLst>
            <a:outerShdw blurRad="38100" dist="26940" dir="5400000" rotWithShape="0">
              <a:srgbClr val="000000">
                <a:alpha val="45000"/>
              </a:srgbClr>
            </a:outerShdw>
          </a:effectLst>
          <a:extLst>
            <a:ext uri="{91240B29-F687-4F45-9708-019B960494DF}">
              <a14:hiddenLine xmlns:a14="http://schemas.microsoft.com/office/drawing/2010/main" w="9525" cap="rnd">
                <a:solidFill>
                  <a:srgbClr val="000000"/>
                </a:solidFill>
                <a:miter lim="800000"/>
                <a:headEnd/>
                <a:tailEnd/>
              </a14:hiddenLine>
            </a:ext>
          </a:extLst>
        </p:spPr>
        <p:txBody>
          <a:bodyPr/>
          <a:lstStyle/>
          <a:p>
            <a:pPr>
              <a:defRPr/>
            </a:pPr>
            <a:endParaRPr lang="en-US"/>
          </a:p>
        </p:txBody>
      </p:sp>
      <p:sp>
        <p:nvSpPr>
          <p:cNvPr id="2" name="Title 1"/>
          <p:cNvSpPr>
            <a:spLocks noGrp="1"/>
          </p:cNvSpPr>
          <p:nvPr>
            <p:ph type="title"/>
          </p:nvPr>
        </p:nvSpPr>
        <p:spPr>
          <a:xfrm>
            <a:off x="866440" y="1447800"/>
            <a:ext cx="2712589"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1182"/>
            <a:ext cx="3632850"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0" y="3086845"/>
            <a:ext cx="2712589" cy="2938036"/>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7" name="Date Placeholder 4"/>
          <p:cNvSpPr>
            <a:spLocks noGrp="1"/>
          </p:cNvSpPr>
          <p:nvPr>
            <p:ph type="dt" sz="half" idx="10"/>
          </p:nvPr>
        </p:nvSpPr>
        <p:spPr/>
        <p:txBody>
          <a:bodyPr/>
          <a:lstStyle>
            <a:lvl1pPr>
              <a:defRPr/>
            </a:lvl1pPr>
          </a:lstStyle>
          <a:p>
            <a:pPr>
              <a:defRPr/>
            </a:pPr>
            <a:endParaRPr lang="en-US" altLang="en-US"/>
          </a:p>
        </p:txBody>
      </p:sp>
      <p:sp>
        <p:nvSpPr>
          <p:cNvPr id="18" name="Footer Placeholder 5"/>
          <p:cNvSpPr>
            <a:spLocks noGrp="1"/>
          </p:cNvSpPr>
          <p:nvPr>
            <p:ph type="ftr" sz="quarter" idx="11"/>
          </p:nvPr>
        </p:nvSpPr>
        <p:spPr/>
        <p:txBody>
          <a:bodyPr/>
          <a:lstStyle>
            <a:lvl1pPr>
              <a:defRPr/>
            </a:lvl1pPr>
          </a:lstStyle>
          <a:p>
            <a:pPr>
              <a:defRPr/>
            </a:pPr>
            <a:endParaRPr lang="en-US" altLang="en-US"/>
          </a:p>
        </p:txBody>
      </p:sp>
      <p:sp>
        <p:nvSpPr>
          <p:cNvPr id="19" name="Slide Number Placeholder 6"/>
          <p:cNvSpPr>
            <a:spLocks noGrp="1"/>
          </p:cNvSpPr>
          <p:nvPr>
            <p:ph type="sldNum" sz="quarter" idx="12"/>
          </p:nvPr>
        </p:nvSpPr>
        <p:spPr>
          <a:xfrm>
            <a:off x="7766050" y="295275"/>
            <a:ext cx="628650" cy="768350"/>
          </a:xfrm>
        </p:spPr>
        <p:txBody>
          <a:bodyPr/>
          <a:lstStyle>
            <a:lvl1pPr>
              <a:defRPr/>
            </a:lvl1pPr>
          </a:lstStyle>
          <a:p>
            <a:pPr>
              <a:defRPr/>
            </a:pPr>
            <a:fld id="{D2B3B2E8-B6C7-4243-89A3-0A35B54BE170}" type="slidenum">
              <a:rPr lang="en-US" altLang="en-US"/>
              <a:pPr>
                <a:defRPr/>
              </a:pPr>
              <a:t>‹#›</a:t>
            </a:fld>
            <a:endParaRPr lang="en-US" altLang="en-US"/>
          </a:p>
        </p:txBody>
      </p:sp>
    </p:spTree>
    <p:extLst>
      <p:ext uri="{BB962C8B-B14F-4D97-AF65-F5344CB8AC3E}">
        <p14:creationId xmlns:p14="http://schemas.microsoft.com/office/powerpoint/2010/main" val="172731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5" name="Group 17"/>
          <p:cNvGrpSpPr>
            <a:grpSpLocks/>
          </p:cNvGrpSpPr>
          <p:nvPr/>
        </p:nvGrpSpPr>
        <p:grpSpPr bwMode="auto">
          <a:xfrm>
            <a:off x="0" y="0"/>
            <a:ext cx="9144000" cy="6861175"/>
            <a:chOff x="0" y="0"/>
            <a:chExt cx="9144000" cy="6860799"/>
          </a:xfrm>
        </p:grpSpPr>
        <p:sp>
          <p:nvSpPr>
            <p:cNvPr id="6" name="Rectangle 5"/>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a:spLocks/>
            </p:cNvSpPr>
            <p:nvPr/>
          </p:nvSpPr>
          <p:spPr bwMode="gray">
            <a:xfrm rot="-5912394">
              <a:off x="3074559" y="1458373"/>
              <a:ext cx="2377690" cy="317748"/>
            </a:xfrm>
            <a:custGeom>
              <a:avLst/>
              <a:gdLst>
                <a:gd name="T0" fmla="*/ 2147483646 w 10000"/>
                <a:gd name="T1" fmla="*/ 2147483646 h 5291"/>
                <a:gd name="T2" fmla="*/ 2147483646 w 10000"/>
                <a:gd name="T3" fmla="*/ 2147483646 h 5291"/>
                <a:gd name="T4" fmla="*/ 2147483646 w 10000"/>
                <a:gd name="T5" fmla="*/ 0 h 5291"/>
                <a:gd name="T6" fmla="*/ 2147483646 w 10000"/>
                <a:gd name="T7" fmla="*/ 0 h 5291"/>
                <a:gd name="T8" fmla="*/ 2147483646 w 10000"/>
                <a:gd name="T9" fmla="*/ 2147483646 h 5291"/>
                <a:gd name="T10" fmla="*/ 2147483646 w 10000"/>
                <a:gd name="T11" fmla="*/ 2147483646 h 5291"/>
                <a:gd name="T12" fmla="*/ 2147483646 w 10000"/>
                <a:gd name="T13" fmla="*/ 2147483646 h 5291"/>
                <a:gd name="T14" fmla="*/ 2147483646 w 10000"/>
                <a:gd name="T15" fmla="*/ 2147483646 h 5291"/>
                <a:gd name="T16" fmla="*/ 2147483646 w 10000"/>
                <a:gd name="T17" fmla="*/ 2147483646 h 5291"/>
                <a:gd name="T18" fmla="*/ 2147483646 w 10000"/>
                <a:gd name="T19" fmla="*/ 2147483646 h 5291"/>
                <a:gd name="T20" fmla="*/ 2147483646 w 10000"/>
                <a:gd name="T21" fmla="*/ 2147483646 h 5291"/>
                <a:gd name="T22" fmla="*/ 2147483646 w 10000"/>
                <a:gd name="T23" fmla="*/ 2147483646 h 5291"/>
                <a:gd name="T24" fmla="*/ 2147483646 w 10000"/>
                <a:gd name="T25" fmla="*/ 2147483646 h 5291"/>
                <a:gd name="T26" fmla="*/ 2147483646 w 10000"/>
                <a:gd name="T27" fmla="*/ 2147483646 h 5291"/>
                <a:gd name="T28" fmla="*/ 2147483646 w 10000"/>
                <a:gd name="T29" fmla="*/ 2147483646 h 5291"/>
                <a:gd name="T30" fmla="*/ 2147483646 w 10000"/>
                <a:gd name="T31" fmla="*/ 2147483646 h 5291"/>
                <a:gd name="T32" fmla="*/ 2147483646 w 10000"/>
                <a:gd name="T33" fmla="*/ 2147483646 h 5291"/>
                <a:gd name="T34" fmla="*/ 2147483646 w 10000"/>
                <a:gd name="T35" fmla="*/ 2147483646 h 5291"/>
                <a:gd name="T36" fmla="*/ 2147483646 w 10000"/>
                <a:gd name="T37" fmla="*/ 2147483646 h 5291"/>
                <a:gd name="T38" fmla="*/ 2147483646 w 10000"/>
                <a:gd name="T39" fmla="*/ 2147483646 h 5291"/>
                <a:gd name="T40" fmla="*/ 2147483646 w 10000"/>
                <a:gd name="T41" fmla="*/ 2147483646 h 5291"/>
                <a:gd name="T42" fmla="*/ 2147483646 w 10000"/>
                <a:gd name="T43" fmla="*/ 2147483646 h 5291"/>
                <a:gd name="T44" fmla="*/ 2147483646 w 10000"/>
                <a:gd name="T45" fmla="*/ 2147483646 h 5291"/>
                <a:gd name="T46" fmla="*/ 2147483646 w 10000"/>
                <a:gd name="T47" fmla="*/ 2147483646 h 5291"/>
                <a:gd name="T48" fmla="*/ 2147483646 w 10000"/>
                <a:gd name="T49" fmla="*/ 2147483646 h 5291"/>
                <a:gd name="T50" fmla="*/ 2147483646 w 10000"/>
                <a:gd name="T51" fmla="*/ 2147483646 h 5291"/>
                <a:gd name="T52" fmla="*/ 2147483646 w 10000"/>
                <a:gd name="T53" fmla="*/ 2147483646 h 5291"/>
                <a:gd name="T54" fmla="*/ 2147483646 w 10000"/>
                <a:gd name="T55" fmla="*/ 2147483646 h 5291"/>
                <a:gd name="T56" fmla="*/ 2147483646 w 10000"/>
                <a:gd name="T57" fmla="*/ 2147483646 h 5291"/>
                <a:gd name="T58" fmla="*/ 2147483646 w 10000"/>
                <a:gd name="T59" fmla="*/ 2147483646 h 5291"/>
                <a:gd name="T60" fmla="*/ 2147483646 w 10000"/>
                <a:gd name="T61" fmla="*/ 2147483646 h 5291"/>
                <a:gd name="T62" fmla="*/ 2147483646 w 10000"/>
                <a:gd name="T63" fmla="*/ 2147483646 h 5291"/>
                <a:gd name="T64" fmla="*/ 2147483646 w 10000"/>
                <a:gd name="T65" fmla="*/ 2147483646 h 5291"/>
                <a:gd name="T66" fmla="*/ 2147483646 w 10000"/>
                <a:gd name="T67" fmla="*/ 2147483646 h 5291"/>
                <a:gd name="T68" fmla="*/ 0 w 10000"/>
                <a:gd name="T69" fmla="*/ 2147483646 h 5291"/>
                <a:gd name="T70" fmla="*/ 2147483646 w 10000"/>
                <a:gd name="T71" fmla="*/ 2147483646 h 52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 name="Rectangle 12"/>
            <p:cNvSpPr/>
            <p:nvPr/>
          </p:nvSpPr>
          <p:spPr>
            <a:xfrm>
              <a:off x="5283200" y="401616"/>
              <a:ext cx="3465513" cy="60543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34"/>
            <p:cNvSpPr>
              <a:spLocks/>
            </p:cNvSpPr>
            <p:nvPr/>
          </p:nvSpPr>
          <p:spPr bwMode="gray">
            <a:xfrm rot="-5400000">
              <a:off x="2852610" y="1765596"/>
              <a:ext cx="5995993" cy="3326809"/>
            </a:xfrm>
            <a:custGeom>
              <a:avLst/>
              <a:gdLst>
                <a:gd name="T0" fmla="*/ 0 w 4960"/>
                <a:gd name="T1" fmla="*/ 0 h 2752"/>
                <a:gd name="T2" fmla="*/ 0 w 4960"/>
                <a:gd name="T3" fmla="*/ 2147483646 h 2752"/>
                <a:gd name="T4" fmla="*/ 0 w 4960"/>
                <a:gd name="T5" fmla="*/ 2147483646 h 2752"/>
                <a:gd name="T6" fmla="*/ 0 w 4960"/>
                <a:gd name="T7" fmla="*/ 2147483646 h 2752"/>
                <a:gd name="T8" fmla="*/ 2147483646 w 4960"/>
                <a:gd name="T9" fmla="*/ 2147483646 h 2752"/>
                <a:gd name="T10" fmla="*/ 2147483646 w 4960"/>
                <a:gd name="T11" fmla="*/ 2147483646 h 2752"/>
                <a:gd name="T12" fmla="*/ 2147483646 w 4960"/>
                <a:gd name="T13" fmla="*/ 2147483646 h 2752"/>
                <a:gd name="T14" fmla="*/ 2147483646 w 4960"/>
                <a:gd name="T15" fmla="*/ 0 h 2752"/>
                <a:gd name="T16" fmla="*/ 2147483646 w 4960"/>
                <a:gd name="T17" fmla="*/ 0 h 2752"/>
                <a:gd name="T18" fmla="*/ 2147483646 w 4960"/>
                <a:gd name="T19" fmla="*/ 2147483646 h 2752"/>
                <a:gd name="T20" fmla="*/ 2147483646 w 4960"/>
                <a:gd name="T21" fmla="*/ 2147483646 h 2752"/>
                <a:gd name="T22" fmla="*/ 2147483646 w 4960"/>
                <a:gd name="T23" fmla="*/ 2147483646 h 2752"/>
                <a:gd name="T24" fmla="*/ 2147483646 w 4960"/>
                <a:gd name="T25" fmla="*/ 2147483646 h 2752"/>
                <a:gd name="T26" fmla="*/ 2147483646 w 4960"/>
                <a:gd name="T27" fmla="*/ 2147483646 h 2752"/>
                <a:gd name="T28" fmla="*/ 2147483646 w 4960"/>
                <a:gd name="T29" fmla="*/ 2147483646 h 2752"/>
                <a:gd name="T30" fmla="*/ 2147483646 w 4960"/>
                <a:gd name="T31" fmla="*/ 2147483646 h 2752"/>
                <a:gd name="T32" fmla="*/ 2147483646 w 4960"/>
                <a:gd name="T33" fmla="*/ 2147483646 h 2752"/>
                <a:gd name="T34" fmla="*/ 2147483646 w 4960"/>
                <a:gd name="T35" fmla="*/ 2147483646 h 2752"/>
                <a:gd name="T36" fmla="*/ 2147483646 w 4960"/>
                <a:gd name="T37" fmla="*/ 2147483646 h 2752"/>
                <a:gd name="T38" fmla="*/ 2147483646 w 4960"/>
                <a:gd name="T39" fmla="*/ 2147483646 h 2752"/>
                <a:gd name="T40" fmla="*/ 2147483646 w 4960"/>
                <a:gd name="T41" fmla="*/ 2147483646 h 2752"/>
                <a:gd name="T42" fmla="*/ 2147483646 w 4960"/>
                <a:gd name="T43" fmla="*/ 2147483646 h 2752"/>
                <a:gd name="T44" fmla="*/ 2147483646 w 4960"/>
                <a:gd name="T45" fmla="*/ 2147483646 h 2752"/>
                <a:gd name="T46" fmla="*/ 2147483646 w 4960"/>
                <a:gd name="T47" fmla="*/ 2147483646 h 2752"/>
                <a:gd name="T48" fmla="*/ 2147483646 w 4960"/>
                <a:gd name="T49" fmla="*/ 2147483646 h 2752"/>
                <a:gd name="T50" fmla="*/ 2147483646 w 4960"/>
                <a:gd name="T51" fmla="*/ 2147483646 h 2752"/>
                <a:gd name="T52" fmla="*/ 2147483646 w 4960"/>
                <a:gd name="T53" fmla="*/ 2147483646 h 2752"/>
                <a:gd name="T54" fmla="*/ 2147483646 w 4960"/>
                <a:gd name="T55" fmla="*/ 2147483646 h 2752"/>
                <a:gd name="T56" fmla="*/ 2147483646 w 4960"/>
                <a:gd name="T57" fmla="*/ 2147483646 h 2752"/>
                <a:gd name="T58" fmla="*/ 2147483646 w 4960"/>
                <a:gd name="T59" fmla="*/ 2147483646 h 2752"/>
                <a:gd name="T60" fmla="*/ 2147483646 w 4960"/>
                <a:gd name="T61" fmla="*/ 2147483646 h 2752"/>
                <a:gd name="T62" fmla="*/ 2147483646 w 4960"/>
                <a:gd name="T63" fmla="*/ 2147483646 h 2752"/>
                <a:gd name="T64" fmla="*/ 2147483646 w 4960"/>
                <a:gd name="T65" fmla="*/ 2147483646 h 2752"/>
                <a:gd name="T66" fmla="*/ 0 w 4960"/>
                <a:gd name="T67" fmla="*/ 0 h 2752"/>
                <a:gd name="T68" fmla="*/ 0 w 4960"/>
                <a:gd name="T69" fmla="*/ 0 h 27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960" h="2752">
                  <a:moveTo>
                    <a:pt x="0" y="0"/>
                  </a:moveTo>
                  <a:lnTo>
                    <a:pt x="0" y="324"/>
                  </a:lnTo>
                  <a:lnTo>
                    <a:pt x="0" y="1992"/>
                  </a:lnTo>
                  <a:lnTo>
                    <a:pt x="0" y="2752"/>
                  </a:lnTo>
                  <a:lnTo>
                    <a:pt x="4960" y="2752"/>
                  </a:lnTo>
                  <a:lnTo>
                    <a:pt x="4960" y="1992"/>
                  </a:lnTo>
                  <a:lnTo>
                    <a:pt x="4960" y="324"/>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5"/>
            <p:cNvSpPr>
              <a:spLocks noEditPoints="1"/>
            </p:cNvSpPr>
            <p:nvPr/>
          </p:nvSpPr>
          <p:spPr bwMode="gray">
            <a:xfrm>
              <a:off x="0" y="0"/>
              <a:ext cx="9144000" cy="6858000"/>
            </a:xfrm>
            <a:custGeom>
              <a:avLst/>
              <a:gdLst>
                <a:gd name="T0" fmla="*/ 0 w 5760"/>
                <a:gd name="T1" fmla="*/ 0 h 4320"/>
                <a:gd name="T2" fmla="*/ 0 w 5760"/>
                <a:gd name="T3" fmla="*/ 2147483646 h 4320"/>
                <a:gd name="T4" fmla="*/ 2147483646 w 5760"/>
                <a:gd name="T5" fmla="*/ 2147483646 h 4320"/>
                <a:gd name="T6" fmla="*/ 2147483646 w 5760"/>
                <a:gd name="T7" fmla="*/ 0 h 4320"/>
                <a:gd name="T8" fmla="*/ 0 w 5760"/>
                <a:gd name="T9" fmla="*/ 0 h 4320"/>
                <a:gd name="T10" fmla="*/ 2147483646 w 5760"/>
                <a:gd name="T11" fmla="*/ 2147483646 h 4320"/>
                <a:gd name="T12" fmla="*/ 2147483646 w 5760"/>
                <a:gd name="T13" fmla="*/ 2147483646 h 4320"/>
                <a:gd name="T14" fmla="*/ 2147483646 w 5760"/>
                <a:gd name="T15" fmla="*/ 2147483646 h 4320"/>
                <a:gd name="T16" fmla="*/ 2147483646 w 5760"/>
                <a:gd name="T17" fmla="*/ 2147483646 h 4320"/>
                <a:gd name="T18" fmla="*/ 2147483646 w 5760"/>
                <a:gd name="T19" fmla="*/ 2147483646 h 4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6" name="Rectangle 15"/>
          <p:cNvSpPr>
            <a:spLocks noChangeArrowheads="1"/>
          </p:cNvSpPr>
          <p:nvPr/>
        </p:nvSpPr>
        <p:spPr bwMode="auto">
          <a:xfrm>
            <a:off x="7745413" y="0"/>
            <a:ext cx="685800" cy="1100138"/>
          </a:xfrm>
          <a:prstGeom prst="rect">
            <a:avLst/>
          </a:prstGeom>
          <a:solidFill>
            <a:schemeClr val="accent1"/>
          </a:solidFill>
          <a:ln>
            <a:noFill/>
          </a:ln>
          <a:effectLst>
            <a:outerShdw blurRad="38100" dist="26940" dir="5400000" rotWithShape="0">
              <a:srgbClr val="000000">
                <a:alpha val="45000"/>
              </a:srgbClr>
            </a:outerShdw>
          </a:effectLst>
          <a:extLst>
            <a:ext uri="{91240B29-F687-4F45-9708-019B960494DF}">
              <a14:hiddenLine xmlns:a14="http://schemas.microsoft.com/office/drawing/2010/main" w="9525" cap="rnd">
                <a:solidFill>
                  <a:srgbClr val="000000"/>
                </a:solidFill>
                <a:miter lim="800000"/>
                <a:headEnd/>
                <a:tailEnd/>
              </a14:hiddenLine>
            </a:ext>
          </a:extLst>
        </p:spPr>
        <p:txBody>
          <a:bodyPr/>
          <a:lstStyle/>
          <a:p>
            <a:pPr>
              <a:defRPr/>
            </a:pPr>
            <a:endParaRPr lang="en-US"/>
          </a:p>
        </p:txBody>
      </p:sp>
      <p:sp>
        <p:nvSpPr>
          <p:cNvPr id="2" name="Title 1"/>
          <p:cNvSpPr>
            <a:spLocks noGrp="1"/>
          </p:cNvSpPr>
          <p:nvPr>
            <p:ph type="title"/>
          </p:nvPr>
        </p:nvSpPr>
        <p:spPr>
          <a:xfrm>
            <a:off x="851591" y="1340000"/>
            <a:ext cx="3001938" cy="161619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4" name="Text Placeholder 3"/>
          <p:cNvSpPr>
            <a:spLocks noGrp="1"/>
          </p:cNvSpPr>
          <p:nvPr>
            <p:ph type="body" sz="half" idx="2"/>
          </p:nvPr>
        </p:nvSpPr>
        <p:spPr bwMode="gray">
          <a:xfrm>
            <a:off x="851591" y="3086100"/>
            <a:ext cx="3001938" cy="24511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7" name="Date Placeholder 4"/>
          <p:cNvSpPr>
            <a:spLocks noGrp="1"/>
          </p:cNvSpPr>
          <p:nvPr>
            <p:ph type="dt" sz="half" idx="10"/>
          </p:nvPr>
        </p:nvSpPr>
        <p:spPr/>
        <p:txBody>
          <a:bodyPr/>
          <a:lstStyle>
            <a:lvl1pPr>
              <a:defRPr/>
            </a:lvl1pPr>
          </a:lstStyle>
          <a:p>
            <a:pPr>
              <a:defRPr/>
            </a:pPr>
            <a:endParaRPr lang="en-US" altLang="en-US"/>
          </a:p>
        </p:txBody>
      </p:sp>
      <p:sp>
        <p:nvSpPr>
          <p:cNvPr id="18" name="Footer Placeholder 5"/>
          <p:cNvSpPr>
            <a:spLocks noGrp="1"/>
          </p:cNvSpPr>
          <p:nvPr>
            <p:ph type="ftr" sz="quarter" idx="11"/>
          </p:nvPr>
        </p:nvSpPr>
        <p:spPr/>
        <p:txBody>
          <a:bodyPr/>
          <a:lstStyle>
            <a:lvl1pPr>
              <a:defRPr/>
            </a:lvl1pPr>
          </a:lstStyle>
          <a:p>
            <a:pPr>
              <a:defRPr/>
            </a:pPr>
            <a:endParaRPr lang="en-US" altLang="en-US"/>
          </a:p>
        </p:txBody>
      </p:sp>
      <p:sp>
        <p:nvSpPr>
          <p:cNvPr id="19" name="Slide Number Placeholder 6"/>
          <p:cNvSpPr>
            <a:spLocks noGrp="1"/>
          </p:cNvSpPr>
          <p:nvPr>
            <p:ph type="sldNum" sz="quarter" idx="12"/>
          </p:nvPr>
        </p:nvSpPr>
        <p:spPr>
          <a:xfrm>
            <a:off x="7766050" y="295275"/>
            <a:ext cx="628650" cy="768350"/>
          </a:xfrm>
        </p:spPr>
        <p:txBody>
          <a:bodyPr/>
          <a:lstStyle>
            <a:lvl1pPr>
              <a:defRPr/>
            </a:lvl1pPr>
          </a:lstStyle>
          <a:p>
            <a:pPr>
              <a:defRPr/>
            </a:pPr>
            <a:fld id="{6AE355F7-6C26-BB47-9BD5-80E33BB8BB55}" type="slidenum">
              <a:rPr lang="en-US" altLang="en-US"/>
              <a:pPr>
                <a:defRPr/>
              </a:pPr>
              <a:t>‹#›</a:t>
            </a:fld>
            <a:endParaRPr lang="en-US" altLang="en-US"/>
          </a:p>
        </p:txBody>
      </p:sp>
    </p:spTree>
    <p:extLst>
      <p:ext uri="{BB962C8B-B14F-4D97-AF65-F5344CB8AC3E}">
        <p14:creationId xmlns:p14="http://schemas.microsoft.com/office/powerpoint/2010/main" val="1856199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5"/>
          <p:cNvGrpSpPr>
            <a:grpSpLocks/>
          </p:cNvGrpSpPr>
          <p:nvPr/>
        </p:nvGrpSpPr>
        <p:grpSpPr bwMode="auto">
          <a:xfrm>
            <a:off x="0" y="0"/>
            <a:ext cx="9144000" cy="6861175"/>
            <a:chOff x="0" y="0"/>
            <a:chExt cx="9144000" cy="6860799"/>
          </a:xfrm>
        </p:grpSpPr>
        <p:sp>
          <p:nvSpPr>
            <p:cNvPr id="25" name="Rectangle 24"/>
            <p:cNvSpPr/>
            <p:nvPr/>
          </p:nvSpPr>
          <p:spPr>
            <a:xfrm>
              <a:off x="0" y="0"/>
              <a:ext cx="9118832"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51" name="Freeform 5"/>
            <p:cNvSpPr>
              <a:spLocks/>
            </p:cNvSpPr>
            <p:nvPr/>
          </p:nvSpPr>
          <p:spPr bwMode="gray">
            <a:xfrm rot="-589932">
              <a:off x="6359946" y="1790293"/>
              <a:ext cx="2377690" cy="317748"/>
            </a:xfrm>
            <a:custGeom>
              <a:avLst/>
              <a:gdLst>
                <a:gd name="T0" fmla="*/ 2147483646 w 10000"/>
                <a:gd name="T1" fmla="*/ 2147483646 h 5291"/>
                <a:gd name="T2" fmla="*/ 2147483646 w 10000"/>
                <a:gd name="T3" fmla="*/ 2147483646 h 5291"/>
                <a:gd name="T4" fmla="*/ 2147483646 w 10000"/>
                <a:gd name="T5" fmla="*/ 0 h 5291"/>
                <a:gd name="T6" fmla="*/ 2147483646 w 10000"/>
                <a:gd name="T7" fmla="*/ 0 h 5291"/>
                <a:gd name="T8" fmla="*/ 2147483646 w 10000"/>
                <a:gd name="T9" fmla="*/ 2147483646 h 5291"/>
                <a:gd name="T10" fmla="*/ 2147483646 w 10000"/>
                <a:gd name="T11" fmla="*/ 2147483646 h 5291"/>
                <a:gd name="T12" fmla="*/ 2147483646 w 10000"/>
                <a:gd name="T13" fmla="*/ 2147483646 h 5291"/>
                <a:gd name="T14" fmla="*/ 2147483646 w 10000"/>
                <a:gd name="T15" fmla="*/ 2147483646 h 5291"/>
                <a:gd name="T16" fmla="*/ 2147483646 w 10000"/>
                <a:gd name="T17" fmla="*/ 2147483646 h 5291"/>
                <a:gd name="T18" fmla="*/ 2147483646 w 10000"/>
                <a:gd name="T19" fmla="*/ 2147483646 h 5291"/>
                <a:gd name="T20" fmla="*/ 2147483646 w 10000"/>
                <a:gd name="T21" fmla="*/ 2147483646 h 5291"/>
                <a:gd name="T22" fmla="*/ 2147483646 w 10000"/>
                <a:gd name="T23" fmla="*/ 2147483646 h 5291"/>
                <a:gd name="T24" fmla="*/ 2147483646 w 10000"/>
                <a:gd name="T25" fmla="*/ 2147483646 h 5291"/>
                <a:gd name="T26" fmla="*/ 2147483646 w 10000"/>
                <a:gd name="T27" fmla="*/ 2147483646 h 5291"/>
                <a:gd name="T28" fmla="*/ 2147483646 w 10000"/>
                <a:gd name="T29" fmla="*/ 2147483646 h 5291"/>
                <a:gd name="T30" fmla="*/ 2147483646 w 10000"/>
                <a:gd name="T31" fmla="*/ 2147483646 h 5291"/>
                <a:gd name="T32" fmla="*/ 2147483646 w 10000"/>
                <a:gd name="T33" fmla="*/ 2147483646 h 5291"/>
                <a:gd name="T34" fmla="*/ 2147483646 w 10000"/>
                <a:gd name="T35" fmla="*/ 2147483646 h 5291"/>
                <a:gd name="T36" fmla="*/ 2147483646 w 10000"/>
                <a:gd name="T37" fmla="*/ 2147483646 h 5291"/>
                <a:gd name="T38" fmla="*/ 2147483646 w 10000"/>
                <a:gd name="T39" fmla="*/ 2147483646 h 5291"/>
                <a:gd name="T40" fmla="*/ 2147483646 w 10000"/>
                <a:gd name="T41" fmla="*/ 2147483646 h 5291"/>
                <a:gd name="T42" fmla="*/ 2147483646 w 10000"/>
                <a:gd name="T43" fmla="*/ 2147483646 h 5291"/>
                <a:gd name="T44" fmla="*/ 2147483646 w 10000"/>
                <a:gd name="T45" fmla="*/ 2147483646 h 5291"/>
                <a:gd name="T46" fmla="*/ 2147483646 w 10000"/>
                <a:gd name="T47" fmla="*/ 2147483646 h 5291"/>
                <a:gd name="T48" fmla="*/ 2147483646 w 10000"/>
                <a:gd name="T49" fmla="*/ 2147483646 h 5291"/>
                <a:gd name="T50" fmla="*/ 2147483646 w 10000"/>
                <a:gd name="T51" fmla="*/ 2147483646 h 5291"/>
                <a:gd name="T52" fmla="*/ 2147483646 w 10000"/>
                <a:gd name="T53" fmla="*/ 2147483646 h 5291"/>
                <a:gd name="T54" fmla="*/ 2147483646 w 10000"/>
                <a:gd name="T55" fmla="*/ 2147483646 h 5291"/>
                <a:gd name="T56" fmla="*/ 2147483646 w 10000"/>
                <a:gd name="T57" fmla="*/ 2147483646 h 5291"/>
                <a:gd name="T58" fmla="*/ 2147483646 w 10000"/>
                <a:gd name="T59" fmla="*/ 2147483646 h 5291"/>
                <a:gd name="T60" fmla="*/ 2147483646 w 10000"/>
                <a:gd name="T61" fmla="*/ 2147483646 h 5291"/>
                <a:gd name="T62" fmla="*/ 2147483646 w 10000"/>
                <a:gd name="T63" fmla="*/ 2147483646 h 5291"/>
                <a:gd name="T64" fmla="*/ 2147483646 w 10000"/>
                <a:gd name="T65" fmla="*/ 2147483646 h 5291"/>
                <a:gd name="T66" fmla="*/ 2147483646 w 10000"/>
                <a:gd name="T67" fmla="*/ 2147483646 h 5291"/>
                <a:gd name="T68" fmla="*/ 0 w 10000"/>
                <a:gd name="T69" fmla="*/ 2147483646 h 5291"/>
                <a:gd name="T70" fmla="*/ 2147483646 w 10000"/>
                <a:gd name="T71" fmla="*/ 2147483646 h 52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2" name="Freeform 18"/>
            <p:cNvSpPr>
              <a:spLocks/>
            </p:cNvSpPr>
            <p:nvPr/>
          </p:nvSpPr>
          <p:spPr bwMode="gray">
            <a:xfrm>
              <a:off x="485023" y="1856450"/>
              <a:ext cx="8173954" cy="4535226"/>
            </a:xfrm>
            <a:custGeom>
              <a:avLst/>
              <a:gdLst>
                <a:gd name="T0" fmla="*/ 0 w 4960"/>
                <a:gd name="T1" fmla="*/ 0 h 2752"/>
                <a:gd name="T2" fmla="*/ 0 w 4960"/>
                <a:gd name="T3" fmla="*/ 2147483646 h 2752"/>
                <a:gd name="T4" fmla="*/ 0 w 4960"/>
                <a:gd name="T5" fmla="*/ 2147483646 h 2752"/>
                <a:gd name="T6" fmla="*/ 0 w 4960"/>
                <a:gd name="T7" fmla="*/ 2147483646 h 2752"/>
                <a:gd name="T8" fmla="*/ 2147483646 w 4960"/>
                <a:gd name="T9" fmla="*/ 2147483646 h 2752"/>
                <a:gd name="T10" fmla="*/ 2147483646 w 4960"/>
                <a:gd name="T11" fmla="*/ 2147483646 h 2752"/>
                <a:gd name="T12" fmla="*/ 2147483646 w 4960"/>
                <a:gd name="T13" fmla="*/ 2147483646 h 2752"/>
                <a:gd name="T14" fmla="*/ 2147483646 w 4960"/>
                <a:gd name="T15" fmla="*/ 0 h 2752"/>
                <a:gd name="T16" fmla="*/ 2147483646 w 4960"/>
                <a:gd name="T17" fmla="*/ 0 h 2752"/>
                <a:gd name="T18" fmla="*/ 2147483646 w 4960"/>
                <a:gd name="T19" fmla="*/ 2147483646 h 2752"/>
                <a:gd name="T20" fmla="*/ 2147483646 w 4960"/>
                <a:gd name="T21" fmla="*/ 2147483646 h 2752"/>
                <a:gd name="T22" fmla="*/ 2147483646 w 4960"/>
                <a:gd name="T23" fmla="*/ 2147483646 h 2752"/>
                <a:gd name="T24" fmla="*/ 2147483646 w 4960"/>
                <a:gd name="T25" fmla="*/ 2147483646 h 2752"/>
                <a:gd name="T26" fmla="*/ 2147483646 w 4960"/>
                <a:gd name="T27" fmla="*/ 2147483646 h 2752"/>
                <a:gd name="T28" fmla="*/ 2147483646 w 4960"/>
                <a:gd name="T29" fmla="*/ 2147483646 h 2752"/>
                <a:gd name="T30" fmla="*/ 2147483646 w 4960"/>
                <a:gd name="T31" fmla="*/ 2147483646 h 2752"/>
                <a:gd name="T32" fmla="*/ 2147483646 w 4960"/>
                <a:gd name="T33" fmla="*/ 2147483646 h 2752"/>
                <a:gd name="T34" fmla="*/ 2147483646 w 4960"/>
                <a:gd name="T35" fmla="*/ 2147483646 h 2752"/>
                <a:gd name="T36" fmla="*/ 2147483646 w 4960"/>
                <a:gd name="T37" fmla="*/ 2147483646 h 2752"/>
                <a:gd name="T38" fmla="*/ 2147483646 w 4960"/>
                <a:gd name="T39" fmla="*/ 2147483646 h 2752"/>
                <a:gd name="T40" fmla="*/ 2147483646 w 4960"/>
                <a:gd name="T41" fmla="*/ 2147483646 h 2752"/>
                <a:gd name="T42" fmla="*/ 2147483646 w 4960"/>
                <a:gd name="T43" fmla="*/ 2147483646 h 2752"/>
                <a:gd name="T44" fmla="*/ 2147483646 w 4960"/>
                <a:gd name="T45" fmla="*/ 2147483646 h 2752"/>
                <a:gd name="T46" fmla="*/ 2147483646 w 4960"/>
                <a:gd name="T47" fmla="*/ 2147483646 h 2752"/>
                <a:gd name="T48" fmla="*/ 2147483646 w 4960"/>
                <a:gd name="T49" fmla="*/ 2147483646 h 2752"/>
                <a:gd name="T50" fmla="*/ 2147483646 w 4960"/>
                <a:gd name="T51" fmla="*/ 2147483646 h 2752"/>
                <a:gd name="T52" fmla="*/ 2147483646 w 4960"/>
                <a:gd name="T53" fmla="*/ 2147483646 h 2752"/>
                <a:gd name="T54" fmla="*/ 2147483646 w 4960"/>
                <a:gd name="T55" fmla="*/ 2147483646 h 2752"/>
                <a:gd name="T56" fmla="*/ 2147483646 w 4960"/>
                <a:gd name="T57" fmla="*/ 2147483646 h 2752"/>
                <a:gd name="T58" fmla="*/ 2147483646 w 4960"/>
                <a:gd name="T59" fmla="*/ 2147483646 h 2752"/>
                <a:gd name="T60" fmla="*/ 2147483646 w 4960"/>
                <a:gd name="T61" fmla="*/ 2147483646 h 2752"/>
                <a:gd name="T62" fmla="*/ 2147483646 w 4960"/>
                <a:gd name="T63" fmla="*/ 2147483646 h 2752"/>
                <a:gd name="T64" fmla="*/ 2147483646 w 4960"/>
                <a:gd name="T65" fmla="*/ 2147483646 h 2752"/>
                <a:gd name="T66" fmla="*/ 0 w 4960"/>
                <a:gd name="T67" fmla="*/ 0 h 2752"/>
                <a:gd name="T68" fmla="*/ 0 w 4960"/>
                <a:gd name="T69" fmla="*/ 0 h 27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960" h="2752">
                  <a:moveTo>
                    <a:pt x="0" y="0"/>
                  </a:moveTo>
                  <a:lnTo>
                    <a:pt x="0" y="324"/>
                  </a:lnTo>
                  <a:lnTo>
                    <a:pt x="0" y="1992"/>
                  </a:lnTo>
                  <a:lnTo>
                    <a:pt x="0" y="2752"/>
                  </a:lnTo>
                  <a:lnTo>
                    <a:pt x="4960" y="2752"/>
                  </a:lnTo>
                  <a:lnTo>
                    <a:pt x="4960" y="1992"/>
                  </a:lnTo>
                  <a:lnTo>
                    <a:pt x="4960" y="324"/>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3" name="Freeform 5"/>
            <p:cNvSpPr>
              <a:spLocks noEditPoints="1"/>
            </p:cNvSpPr>
            <p:nvPr/>
          </p:nvSpPr>
          <p:spPr bwMode="gray">
            <a:xfrm>
              <a:off x="0" y="0"/>
              <a:ext cx="9144000" cy="6858000"/>
            </a:xfrm>
            <a:custGeom>
              <a:avLst/>
              <a:gdLst>
                <a:gd name="T0" fmla="*/ 0 w 5760"/>
                <a:gd name="T1" fmla="*/ 0 h 4320"/>
                <a:gd name="T2" fmla="*/ 0 w 5760"/>
                <a:gd name="T3" fmla="*/ 2147483646 h 4320"/>
                <a:gd name="T4" fmla="*/ 2147483646 w 5760"/>
                <a:gd name="T5" fmla="*/ 2147483646 h 4320"/>
                <a:gd name="T6" fmla="*/ 2147483646 w 5760"/>
                <a:gd name="T7" fmla="*/ 0 h 4320"/>
                <a:gd name="T8" fmla="*/ 0 w 5760"/>
                <a:gd name="T9" fmla="*/ 0 h 4320"/>
                <a:gd name="T10" fmla="*/ 2147483646 w 5760"/>
                <a:gd name="T11" fmla="*/ 2147483646 h 4320"/>
                <a:gd name="T12" fmla="*/ 2147483646 w 5760"/>
                <a:gd name="T13" fmla="*/ 2147483646 h 4320"/>
                <a:gd name="T14" fmla="*/ 2147483646 w 5760"/>
                <a:gd name="T15" fmla="*/ 2147483646 h 4320"/>
                <a:gd name="T16" fmla="*/ 2147483646 w 5760"/>
                <a:gd name="T17" fmla="*/ 2147483646 h 4320"/>
                <a:gd name="T18" fmla="*/ 2147483646 w 5760"/>
                <a:gd name="T19" fmla="*/ 2147483646 h 4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027" name="Title Placeholder 1"/>
          <p:cNvSpPr>
            <a:spLocks noGrp="1"/>
          </p:cNvSpPr>
          <p:nvPr>
            <p:ph type="title"/>
          </p:nvPr>
        </p:nvSpPr>
        <p:spPr bwMode="gray">
          <a:xfrm>
            <a:off x="866775" y="927100"/>
            <a:ext cx="6343650"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p:cNvSpPr>
            <a:spLocks noGrp="1"/>
          </p:cNvSpPr>
          <p:nvPr>
            <p:ph type="body" idx="1"/>
          </p:nvPr>
        </p:nvSpPr>
        <p:spPr bwMode="auto">
          <a:xfrm>
            <a:off x="866775" y="2489200"/>
            <a:ext cx="6343650"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7539038" y="6365875"/>
            <a:ext cx="990600" cy="228600"/>
          </a:xfrm>
          <a:prstGeom prst="rect">
            <a:avLst/>
          </a:prstGeom>
        </p:spPr>
        <p:txBody>
          <a:bodyPr vert="horz" lIns="91440" tIns="45720" rIns="91440" bIns="45720" rtlCol="0" anchor="b"/>
          <a:lstStyle>
            <a:lvl1pPr algn="r">
              <a:defRPr sz="900" b="1" i="0">
                <a:solidFill>
                  <a:schemeClr val="accent1"/>
                </a:solidFill>
                <a:latin typeface="+mn-lt"/>
              </a:defRPr>
            </a:lvl1pPr>
          </a:lstStyle>
          <a:p>
            <a:pPr>
              <a:defRPr/>
            </a:pPr>
            <a:endParaRPr lang="en-US" altLang="en-US"/>
          </a:p>
        </p:txBody>
      </p:sp>
      <p:sp>
        <p:nvSpPr>
          <p:cNvPr id="5" name="Footer Placeholder 4"/>
          <p:cNvSpPr>
            <a:spLocks noGrp="1"/>
          </p:cNvSpPr>
          <p:nvPr>
            <p:ph type="ftr" sz="quarter" idx="3"/>
          </p:nvPr>
        </p:nvSpPr>
        <p:spPr>
          <a:xfrm>
            <a:off x="590550" y="6365875"/>
            <a:ext cx="3860800" cy="228600"/>
          </a:xfrm>
          <a:prstGeom prst="rect">
            <a:avLst/>
          </a:prstGeom>
        </p:spPr>
        <p:txBody>
          <a:bodyPr vert="horz" lIns="91440" tIns="45720" rIns="91440" bIns="45720" rtlCol="0" anchor="b"/>
          <a:lstStyle>
            <a:lvl1pPr algn="l">
              <a:defRPr sz="900" b="1" i="0">
                <a:solidFill>
                  <a:schemeClr val="accent1"/>
                </a:solidFill>
                <a:latin typeface="Times New Roman" panose="02020603050405020304" pitchFamily="18" charset="0"/>
              </a:defRPr>
            </a:lvl1pPr>
          </a:lstStyle>
          <a:p>
            <a:pPr>
              <a:defRPr/>
            </a:pPr>
            <a:endParaRPr lang="en-US" altLang="en-US"/>
          </a:p>
        </p:txBody>
      </p:sp>
      <p:sp>
        <p:nvSpPr>
          <p:cNvPr id="22" name="Rectangle 21"/>
          <p:cNvSpPr>
            <a:spLocks noChangeArrowheads="1"/>
          </p:cNvSpPr>
          <p:nvPr/>
        </p:nvSpPr>
        <p:spPr bwMode="auto">
          <a:xfrm>
            <a:off x="7745413" y="0"/>
            <a:ext cx="685800" cy="1100138"/>
          </a:xfrm>
          <a:prstGeom prst="rect">
            <a:avLst/>
          </a:prstGeom>
          <a:solidFill>
            <a:schemeClr val="accent1"/>
          </a:solidFill>
          <a:ln>
            <a:noFill/>
          </a:ln>
          <a:effectLst>
            <a:outerShdw blurRad="38100" dist="26940" dir="5400000" rotWithShape="0">
              <a:srgbClr val="000000">
                <a:alpha val="45000"/>
              </a:srgbClr>
            </a:outerShdw>
          </a:effectLst>
          <a:extLst>
            <a:ext uri="{91240B29-F687-4F45-9708-019B960494DF}">
              <a14:hiddenLine xmlns:a14="http://schemas.microsoft.com/office/drawing/2010/main" w="9525" cap="rnd">
                <a:solidFill>
                  <a:srgbClr val="000000"/>
                </a:solidFill>
                <a:miter lim="800000"/>
                <a:headEnd/>
                <a:tailEnd/>
              </a14:hiddenLine>
            </a:ext>
          </a:extLst>
        </p:spPr>
        <p:txBody>
          <a:bodyPr/>
          <a:lstStyle/>
          <a:p>
            <a:pPr>
              <a:defRPr/>
            </a:pPr>
            <a:endParaRPr lang="en-US"/>
          </a:p>
        </p:txBody>
      </p:sp>
      <p:sp>
        <p:nvSpPr>
          <p:cNvPr id="30" name="Slide Number Placeholder 5"/>
          <p:cNvSpPr>
            <a:spLocks noGrp="1"/>
          </p:cNvSpPr>
          <p:nvPr>
            <p:ph type="sldNum" sz="quarter" idx="4"/>
          </p:nvPr>
        </p:nvSpPr>
        <p:spPr bwMode="auto">
          <a:xfrm>
            <a:off x="7678738" y="295275"/>
            <a:ext cx="790575" cy="768350"/>
          </a:xfrm>
          <a:prstGeom prst="rect">
            <a:avLst/>
          </a:prstGeom>
        </p:spPr>
        <p:txBody>
          <a:bodyPr vert="horz" lIns="91440" tIns="45720" rIns="91440" bIns="45720" rtlCol="0" anchor="b"/>
          <a:lstStyle>
            <a:lvl1pPr algn="ctr">
              <a:defRPr sz="2800" b="0" i="0">
                <a:solidFill>
                  <a:schemeClr val="bg1"/>
                </a:solidFill>
                <a:latin typeface="Times New Roman" panose="02020603050405020304" pitchFamily="18" charset="0"/>
              </a:defRPr>
            </a:lvl1pPr>
          </a:lstStyle>
          <a:p>
            <a:pPr>
              <a:defRPr/>
            </a:pPr>
            <a:fld id="{8948A5E8-485A-8A4D-B66D-E746ADA94BB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106" r:id="rId1"/>
    <p:sldLayoutId id="2147484107" r:id="rId2"/>
    <p:sldLayoutId id="2147484108" r:id="rId3"/>
    <p:sldLayoutId id="2147484109" r:id="rId4"/>
    <p:sldLayoutId id="2147484110" r:id="rId5"/>
    <p:sldLayoutId id="2147484111" r:id="rId6"/>
    <p:sldLayoutId id="2147484112" r:id="rId7"/>
    <p:sldLayoutId id="2147484113" r:id="rId8"/>
    <p:sldLayoutId id="2147484114" r:id="rId9"/>
    <p:sldLayoutId id="2147484115" r:id="rId10"/>
    <p:sldLayoutId id="2147484116" r:id="rId11"/>
    <p:sldLayoutId id="2147484117" r:id="rId12"/>
    <p:sldLayoutId id="2147484118" r:id="rId13"/>
    <p:sldLayoutId id="2147484119" r:id="rId14"/>
    <p:sldLayoutId id="2147484120" r:id="rId15"/>
    <p:sldLayoutId id="2147484121" r:id="rId16"/>
    <p:sldLayoutId id="2147484122" r:id="rId17"/>
  </p:sldLayoutIdLst>
  <p:txStyles>
    <p:titleStyle>
      <a:lvl1pPr algn="l" defTabSz="457200" rtl="0" eaLnBrk="0" fontAlgn="base" hangingPunct="0">
        <a:spcBef>
          <a:spcPct val="0"/>
        </a:spcBef>
        <a:spcAft>
          <a:spcPct val="0"/>
        </a:spcAft>
        <a:defRPr sz="3200" kern="1200">
          <a:solidFill>
            <a:schemeClr val="bg2"/>
          </a:solidFill>
          <a:latin typeface="+mj-lt"/>
          <a:ea typeface="+mj-ea"/>
          <a:cs typeface="+mj-cs"/>
        </a:defRPr>
      </a:lvl1pPr>
      <a:lvl2pPr algn="l" defTabSz="457200" rtl="0" eaLnBrk="0" fontAlgn="base" hangingPunct="0">
        <a:spcBef>
          <a:spcPct val="0"/>
        </a:spcBef>
        <a:spcAft>
          <a:spcPct val="0"/>
        </a:spcAft>
        <a:defRPr sz="3200">
          <a:solidFill>
            <a:schemeClr val="bg2"/>
          </a:solidFill>
          <a:latin typeface="Century Gothic" panose="020B0502020202020204" pitchFamily="34" charset="0"/>
        </a:defRPr>
      </a:lvl2pPr>
      <a:lvl3pPr algn="l" defTabSz="457200" rtl="0" eaLnBrk="0" fontAlgn="base" hangingPunct="0">
        <a:spcBef>
          <a:spcPct val="0"/>
        </a:spcBef>
        <a:spcAft>
          <a:spcPct val="0"/>
        </a:spcAft>
        <a:defRPr sz="3200">
          <a:solidFill>
            <a:schemeClr val="bg2"/>
          </a:solidFill>
          <a:latin typeface="Century Gothic" panose="020B0502020202020204" pitchFamily="34" charset="0"/>
        </a:defRPr>
      </a:lvl3pPr>
      <a:lvl4pPr algn="l" defTabSz="457200" rtl="0" eaLnBrk="0" fontAlgn="base" hangingPunct="0">
        <a:spcBef>
          <a:spcPct val="0"/>
        </a:spcBef>
        <a:spcAft>
          <a:spcPct val="0"/>
        </a:spcAft>
        <a:defRPr sz="3200">
          <a:solidFill>
            <a:schemeClr val="bg2"/>
          </a:solidFill>
          <a:latin typeface="Century Gothic" panose="020B0502020202020204" pitchFamily="34" charset="0"/>
        </a:defRPr>
      </a:lvl4pPr>
      <a:lvl5pPr algn="l" defTabSz="457200" rtl="0" eaLnBrk="0" fontAlgn="base" hangingPunct="0">
        <a:spcBef>
          <a:spcPct val="0"/>
        </a:spcBef>
        <a:spcAft>
          <a:spcPct val="0"/>
        </a:spcAft>
        <a:defRPr sz="3200">
          <a:solidFill>
            <a:schemeClr val="bg2"/>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SzPct val="80000"/>
        <a:buFont typeface="Wingdings 3" charset="2"/>
        <a:buChar char=""/>
        <a:defRPr kern="1200">
          <a:solidFill>
            <a:srgbClr val="404040"/>
          </a:solidFill>
          <a:latin typeface="+mn-lt"/>
          <a:ea typeface="+mn-ea"/>
          <a:cs typeface="+mn-cs"/>
        </a:defRPr>
      </a:lvl1pPr>
      <a:lvl2pPr marL="685800" indent="-282575" algn="l" defTabSz="457200" rtl="0" eaLnBrk="0" fontAlgn="base" hangingPunct="0">
        <a:spcBef>
          <a:spcPts val="1000"/>
        </a:spcBef>
        <a:spcAft>
          <a:spcPct val="0"/>
        </a:spcAft>
        <a:buClr>
          <a:schemeClr val="accent1"/>
        </a:buClr>
        <a:buSzPct val="80000"/>
        <a:buFont typeface="Wingdings 3" charset="2"/>
        <a:buChar char=""/>
        <a:defRPr sz="1600" kern="1200">
          <a:solidFill>
            <a:srgbClr val="404040"/>
          </a:solidFill>
          <a:latin typeface="+mn-lt"/>
          <a:ea typeface="+mn-ea"/>
          <a:cs typeface="+mn-cs"/>
        </a:defRPr>
      </a:lvl2pPr>
      <a:lvl3pPr marL="958850" indent="-228600" algn="l" defTabSz="457200" rtl="0" eaLnBrk="0" fontAlgn="base" hangingPunct="0">
        <a:spcBef>
          <a:spcPts val="1000"/>
        </a:spcBef>
        <a:spcAft>
          <a:spcPct val="0"/>
        </a:spcAft>
        <a:buClr>
          <a:schemeClr val="accent1"/>
        </a:buClr>
        <a:buSzPct val="80000"/>
        <a:buFont typeface="Wingdings 3" charset="2"/>
        <a:buChar char=""/>
        <a:defRPr sz="1400" kern="1200">
          <a:solidFill>
            <a:srgbClr val="404040"/>
          </a:solidFill>
          <a:latin typeface="+mn-lt"/>
          <a:ea typeface="+mn-ea"/>
          <a:cs typeface="+mn-cs"/>
        </a:defRPr>
      </a:lvl3pPr>
      <a:lvl4pPr marL="1233488" indent="-228600" algn="l" defTabSz="457200" rtl="0" eaLnBrk="0" fontAlgn="base" hangingPunct="0">
        <a:spcBef>
          <a:spcPts val="1000"/>
        </a:spcBef>
        <a:spcAft>
          <a:spcPct val="0"/>
        </a:spcAft>
        <a:buClr>
          <a:schemeClr val="accent1"/>
        </a:buClr>
        <a:buSzPct val="80000"/>
        <a:buFont typeface="Wingdings 3" charset="2"/>
        <a:buChar char=""/>
        <a:defRPr sz="1200" kern="1200">
          <a:solidFill>
            <a:srgbClr val="404040"/>
          </a:solidFill>
          <a:latin typeface="+mn-lt"/>
          <a:ea typeface="+mn-ea"/>
          <a:cs typeface="+mn-cs"/>
        </a:defRPr>
      </a:lvl4pPr>
      <a:lvl5pPr marL="1508125" indent="-228600" algn="l" defTabSz="457200" rtl="0" eaLnBrk="0" fontAlgn="base" hangingPunct="0">
        <a:spcBef>
          <a:spcPts val="1000"/>
        </a:spcBef>
        <a:spcAft>
          <a:spcPct val="0"/>
        </a:spcAft>
        <a:buClr>
          <a:schemeClr val="accent1"/>
        </a:buClr>
        <a:buSzPct val="80000"/>
        <a:buFont typeface="Wingdings 3" charset="2"/>
        <a:buChar char=""/>
        <a:defRPr sz="1200" kern="1200">
          <a:solidFill>
            <a:srgbClr val="404040"/>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hyperlink" Target="https://www.youtube.com/watch?v=zeo19WVQ47w"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866775" y="4776788"/>
            <a:ext cx="5916613" cy="862012"/>
          </a:xfrm>
        </p:spPr>
        <p:txBody>
          <a:bodyPr rtlCol="0">
            <a:normAutofit fontScale="25000" lnSpcReduction="20000"/>
          </a:bodyPr>
          <a:lstStyle/>
          <a:p>
            <a:pPr eaLnBrk="1" fontAlgn="auto" hangingPunct="1">
              <a:spcAft>
                <a:spcPts val="0"/>
              </a:spcAft>
              <a:defRPr/>
            </a:pPr>
            <a:endParaRPr lang="en-US" altLang="en-US" sz="1600" dirty="0"/>
          </a:p>
          <a:p>
            <a:pPr eaLnBrk="1" fontAlgn="auto" hangingPunct="1">
              <a:spcAft>
                <a:spcPts val="0"/>
              </a:spcAft>
              <a:defRPr/>
            </a:pPr>
            <a:endParaRPr lang="en-US" altLang="en-US" sz="1600" dirty="0"/>
          </a:p>
          <a:p>
            <a:pPr eaLnBrk="1" fontAlgn="auto" hangingPunct="1">
              <a:spcAft>
                <a:spcPts val="0"/>
              </a:spcAft>
              <a:defRPr/>
            </a:pPr>
            <a:endParaRPr lang="en-US" altLang="en-US" sz="1600" dirty="0"/>
          </a:p>
          <a:p>
            <a:pPr eaLnBrk="1" fontAlgn="auto" hangingPunct="1">
              <a:spcAft>
                <a:spcPts val="0"/>
              </a:spcAft>
              <a:defRPr/>
            </a:pPr>
            <a:endParaRPr lang="en-US" altLang="en-US" sz="1600" dirty="0"/>
          </a:p>
          <a:p>
            <a:pPr eaLnBrk="1" fontAlgn="auto" hangingPunct="1">
              <a:spcAft>
                <a:spcPts val="0"/>
              </a:spcAft>
              <a:defRPr/>
            </a:pPr>
            <a:endParaRPr lang="en-US" altLang="en-US" sz="1600" dirty="0"/>
          </a:p>
          <a:p>
            <a:pPr eaLnBrk="1" fontAlgn="auto" hangingPunct="1">
              <a:spcAft>
                <a:spcPts val="0"/>
              </a:spcAft>
              <a:defRPr/>
            </a:pPr>
            <a:endParaRPr lang="en-US" altLang="en-US" sz="1600" dirty="0"/>
          </a:p>
          <a:p>
            <a:pPr eaLnBrk="1" fontAlgn="auto" hangingPunct="1">
              <a:spcAft>
                <a:spcPts val="0"/>
              </a:spcAft>
              <a:defRPr/>
            </a:pPr>
            <a:r>
              <a:rPr lang="en-US" altLang="en-US" sz="1600" dirty="0"/>
              <a:t>JAMES VALLEY VOCATIONAL TECHNICAL CENTER</a:t>
            </a:r>
          </a:p>
        </p:txBody>
      </p:sp>
      <p:sp>
        <p:nvSpPr>
          <p:cNvPr id="2052" name="WordArt 4"/>
          <p:cNvSpPr>
            <a:spLocks noChangeArrowheads="1" noChangeShapeType="1" noTextEdit="1"/>
          </p:cNvSpPr>
          <p:nvPr/>
        </p:nvSpPr>
        <p:spPr bwMode="auto">
          <a:xfrm>
            <a:off x="838200" y="2286000"/>
            <a:ext cx="7620000" cy="990600"/>
          </a:xfrm>
          <a:prstGeom prst="rect">
            <a:avLst/>
          </a:prstGeom>
        </p:spPr>
        <p:txBody>
          <a:bodyPr wrap="none" fromWordArt="1">
            <a:prstTxWarp prst="textPlain">
              <a:avLst>
                <a:gd name="adj" fmla="val 50000"/>
              </a:avLst>
            </a:prstTxWarp>
          </a:bodyPr>
          <a:lstStyle/>
          <a:p>
            <a:pPr algn="ctr"/>
            <a:r>
              <a:rPr lang="en-US" sz="3600" kern="10">
                <a:ln w="9525">
                  <a:solidFill>
                    <a:srgbClr val="000000"/>
                  </a:solidFill>
                  <a:round/>
                  <a:headEnd/>
                  <a:tailEnd/>
                </a:ln>
                <a:solidFill>
                  <a:srgbClr val="FFFFFF"/>
                </a:solidFill>
                <a:latin typeface="Arial Black" charset="0"/>
                <a:ea typeface="Arial Black" charset="0"/>
                <a:cs typeface="Arial Black" charset="0"/>
              </a:rPr>
              <a:t>Nervous System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ntr" presetSubtype="10" fill="hold" grpId="0"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5000" fill="hold"/>
                                        <p:tgtEl>
                                          <p:spTgt spid="2052"/>
                                        </p:tgtEl>
                                        <p:attrNameLst>
                                          <p:attrName>ppt_w</p:attrName>
                                        </p:attrNameLst>
                                      </p:cBhvr>
                                      <p:tavLst>
                                        <p:tav tm="0" fmla="#ppt_w*sin(2.5*pi*$)">
                                          <p:val>
                                            <p:fltVal val="0"/>
                                          </p:val>
                                        </p:tav>
                                        <p:tav tm="100000">
                                          <p:val>
                                            <p:fltVal val="1"/>
                                          </p:val>
                                        </p:tav>
                                      </p:tavLst>
                                    </p:anim>
                                    <p:anim calcmode="lin" valueType="num">
                                      <p:cBhvr>
                                        <p:cTn id="8" dur="5000" fill="hold"/>
                                        <p:tgtEl>
                                          <p:spTgt spid="205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685800" y="228600"/>
            <a:ext cx="7772400" cy="1143000"/>
          </a:xfrm>
        </p:spPr>
        <p:txBody>
          <a:bodyPr/>
          <a:lstStyle/>
          <a:p>
            <a:pPr eaLnBrk="1" hangingPunct="1"/>
            <a:r>
              <a:rPr lang="en-US" altLang="en-US" sz="3600">
                <a:solidFill>
                  <a:srgbClr val="FFFFFF"/>
                </a:solidFill>
              </a:rPr>
              <a:t>Midbrain</a:t>
            </a:r>
          </a:p>
        </p:txBody>
      </p:sp>
      <p:pic>
        <p:nvPicPr>
          <p:cNvPr id="3" name="Picture 2"/>
          <p:cNvPicPr>
            <a:picLocks noChangeAspect="1"/>
          </p:cNvPicPr>
          <p:nvPr/>
        </p:nvPicPr>
        <p:blipFill>
          <a:blip r:embed="rId2"/>
          <a:stretch>
            <a:fillRect/>
          </a:stretch>
        </p:blipFill>
        <p:spPr>
          <a:xfrm>
            <a:off x="1188740" y="1338772"/>
            <a:ext cx="6766520" cy="4729018"/>
          </a:xfrm>
          <a:prstGeom prst="rect">
            <a:avLst/>
          </a:prstGeom>
        </p:spPr>
      </p:pic>
    </p:spTree>
    <p:extLst>
      <p:ext uri="{BB962C8B-B14F-4D97-AF65-F5344CB8AC3E}">
        <p14:creationId xmlns:p14="http://schemas.microsoft.com/office/powerpoint/2010/main" val="1789335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2133600" y="304800"/>
            <a:ext cx="7772400" cy="1143000"/>
          </a:xfrm>
        </p:spPr>
        <p:txBody>
          <a:bodyPr/>
          <a:lstStyle/>
          <a:p>
            <a:pPr eaLnBrk="1" hangingPunct="1"/>
            <a:r>
              <a:rPr lang="en-US" altLang="en-US">
                <a:solidFill>
                  <a:srgbClr val="FFFFFF"/>
                </a:solidFill>
              </a:rPr>
              <a:t>Pons</a:t>
            </a:r>
          </a:p>
        </p:txBody>
      </p:sp>
      <p:sp>
        <p:nvSpPr>
          <p:cNvPr id="7" name="Rectangle 6"/>
          <p:cNvSpPr/>
          <p:nvPr/>
        </p:nvSpPr>
        <p:spPr>
          <a:xfrm>
            <a:off x="827088" y="801688"/>
            <a:ext cx="3421062" cy="646112"/>
          </a:xfrm>
          <a:prstGeom prst="rect">
            <a:avLst/>
          </a:prstGeom>
        </p:spPr>
        <p:txBody>
          <a:bodyPr wrap="none">
            <a:spAutoFit/>
          </a:bodyPr>
          <a:lstStyle/>
          <a:p>
            <a:pPr>
              <a:defRPr/>
            </a:pPr>
            <a:r>
              <a:rPr lang="en-US" altLang="en-US" sz="3600" dirty="0">
                <a:solidFill>
                  <a:srgbClr val="FFFFFF"/>
                </a:solidFill>
                <a:latin typeface="Century Gothic" panose="020B0502020202020204"/>
                <a:ea typeface="+mj-ea"/>
                <a:cs typeface="+mj-cs"/>
              </a:rPr>
              <a:t>Hypothalamus</a:t>
            </a:r>
            <a:endParaRPr lang="en-AU" dirty="0">
              <a:latin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0" y="1438563"/>
            <a:ext cx="5778450" cy="400211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9954" y="1648562"/>
            <a:ext cx="3530600" cy="3632200"/>
          </a:xfrm>
          <a:prstGeom prst="rect">
            <a:avLst/>
          </a:prstGeom>
        </p:spPr>
      </p:pic>
    </p:spTree>
    <p:extLst>
      <p:ext uri="{BB962C8B-B14F-4D97-AF65-F5344CB8AC3E}">
        <p14:creationId xmlns:p14="http://schemas.microsoft.com/office/powerpoint/2010/main" val="5293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468313" y="314325"/>
            <a:ext cx="7772400" cy="1143000"/>
          </a:xfrm>
        </p:spPr>
        <p:txBody>
          <a:bodyPr/>
          <a:lstStyle/>
          <a:p>
            <a:pPr eaLnBrk="1" hangingPunct="1"/>
            <a:r>
              <a:rPr lang="en-US" altLang="en-US">
                <a:solidFill>
                  <a:srgbClr val="FFFFFF"/>
                </a:solidFill>
              </a:rPr>
              <a:t>Medulla Oblongata</a:t>
            </a:r>
          </a:p>
        </p:txBody>
      </p:sp>
      <p:pic>
        <p:nvPicPr>
          <p:cNvPr id="32771" name="Picture 4" descr="WIDTH=2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3" y="1458033"/>
            <a:ext cx="2600325" cy="187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2587992" y="1456581"/>
            <a:ext cx="6382816" cy="4420691"/>
          </a:xfrm>
          <a:prstGeom prst="rect">
            <a:avLst/>
          </a:prstGeom>
        </p:spPr>
      </p:pic>
      <p:sp>
        <p:nvSpPr>
          <p:cNvPr id="3" name="TextBox 2"/>
          <p:cNvSpPr txBox="1"/>
          <p:nvPr/>
        </p:nvSpPr>
        <p:spPr>
          <a:xfrm>
            <a:off x="468313" y="5864551"/>
            <a:ext cx="4652940" cy="461665"/>
          </a:xfrm>
          <a:prstGeom prst="rect">
            <a:avLst/>
          </a:prstGeom>
          <a:noFill/>
        </p:spPr>
        <p:txBody>
          <a:bodyPr wrap="none" rtlCol="0">
            <a:spAutoFit/>
          </a:bodyPr>
          <a:lstStyle/>
          <a:p>
            <a:r>
              <a:rPr lang="en-US"/>
              <a:t>WARNING: IMAGE NEXT SLIDE</a:t>
            </a:r>
          </a:p>
        </p:txBody>
      </p:sp>
    </p:spTree>
    <p:extLst>
      <p:ext uri="{BB962C8B-B14F-4D97-AF65-F5344CB8AC3E}">
        <p14:creationId xmlns:p14="http://schemas.microsoft.com/office/powerpoint/2010/main" val="926100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468313" y="333375"/>
            <a:ext cx="7772400" cy="1143000"/>
          </a:xfrm>
        </p:spPr>
        <p:txBody>
          <a:bodyPr/>
          <a:lstStyle/>
          <a:p>
            <a:pPr eaLnBrk="1" hangingPunct="1"/>
            <a:r>
              <a:rPr lang="en-US" altLang="en-US">
                <a:solidFill>
                  <a:srgbClr val="FFFFFF"/>
                </a:solidFill>
              </a:rPr>
              <a:t>Spinal Cord</a:t>
            </a:r>
          </a:p>
        </p:txBody>
      </p:sp>
      <p:pic>
        <p:nvPicPr>
          <p:cNvPr id="7" name="Picture 6"/>
          <p:cNvPicPr>
            <a:picLocks noChangeAspect="1"/>
          </p:cNvPicPr>
          <p:nvPr/>
        </p:nvPicPr>
        <p:blipFill>
          <a:blip r:embed="rId2"/>
          <a:stretch>
            <a:fillRect/>
          </a:stretch>
        </p:blipFill>
        <p:spPr>
          <a:xfrm>
            <a:off x="5134853" y="1212264"/>
            <a:ext cx="3960440" cy="2742972"/>
          </a:xfrm>
          <a:prstGeom prst="rect">
            <a:avLst/>
          </a:prstGeom>
        </p:spPr>
      </p:pic>
      <p:pic>
        <p:nvPicPr>
          <p:cNvPr id="4" name="Picture 3"/>
          <p:cNvPicPr>
            <a:picLocks noChangeAspect="1"/>
          </p:cNvPicPr>
          <p:nvPr/>
        </p:nvPicPr>
        <p:blipFill>
          <a:blip r:embed="rId3"/>
          <a:stretch>
            <a:fillRect/>
          </a:stretch>
        </p:blipFill>
        <p:spPr>
          <a:xfrm>
            <a:off x="526341" y="2583750"/>
            <a:ext cx="4608512" cy="3627647"/>
          </a:xfrm>
          <a:prstGeom prst="rect">
            <a:avLst/>
          </a:prstGeom>
        </p:spPr>
      </p:pic>
    </p:spTree>
    <p:extLst>
      <p:ext uri="{BB962C8B-B14F-4D97-AF65-F5344CB8AC3E}">
        <p14:creationId xmlns:p14="http://schemas.microsoft.com/office/powerpoint/2010/main" val="12772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539750" y="260350"/>
            <a:ext cx="7772400" cy="1143000"/>
          </a:xfrm>
        </p:spPr>
        <p:txBody>
          <a:bodyPr/>
          <a:lstStyle/>
          <a:p>
            <a:pPr eaLnBrk="1" hangingPunct="1"/>
            <a:r>
              <a:rPr lang="en-US" altLang="en-US" sz="4000"/>
              <a:t>Cerebrum (Cerebral Cortex)</a:t>
            </a:r>
          </a:p>
        </p:txBody>
      </p:sp>
      <p:sp>
        <p:nvSpPr>
          <p:cNvPr id="28674" name="Rectangle 3"/>
          <p:cNvSpPr>
            <a:spLocks noGrp="1" noChangeArrowheads="1"/>
          </p:cNvSpPr>
          <p:nvPr>
            <p:ph idx="1"/>
          </p:nvPr>
        </p:nvSpPr>
        <p:spPr>
          <a:xfrm>
            <a:off x="323850" y="1981200"/>
            <a:ext cx="7696200" cy="4876800"/>
          </a:xfrm>
        </p:spPr>
        <p:txBody>
          <a:bodyPr/>
          <a:lstStyle/>
          <a:p>
            <a:pPr eaLnBrk="1" hangingPunct="1"/>
            <a:r>
              <a:rPr lang="en-US" altLang="en-US" sz="3200" dirty="0">
                <a:solidFill>
                  <a:schemeClr val="tx1"/>
                </a:solidFill>
              </a:rPr>
              <a:t>Responsible for:</a:t>
            </a:r>
          </a:p>
          <a:p>
            <a:pPr lvl="1" eaLnBrk="1" hangingPunct="1"/>
            <a:r>
              <a:rPr lang="en-US" altLang="en-US" sz="3000" dirty="0">
                <a:solidFill>
                  <a:schemeClr val="tx1"/>
                </a:solidFill>
              </a:rPr>
              <a:t>reasoning, thought, memory, speaking, sensation, sight, hearing, voluntary body movement</a:t>
            </a:r>
          </a:p>
          <a:p>
            <a:pPr marL="403225" lvl="1" indent="0" eaLnBrk="1" hangingPunct="1">
              <a:buNone/>
            </a:pPr>
            <a:endParaRPr lang="en-US" altLang="en-US" sz="3200" dirty="0">
              <a:solidFill>
                <a:schemeClr val="tx1"/>
              </a:solidFill>
            </a:endParaRPr>
          </a:p>
          <a:p>
            <a:pPr marL="403225" lvl="1" indent="0" eaLnBrk="1" hangingPunct="1">
              <a:buNone/>
            </a:pPr>
            <a:r>
              <a:rPr lang="en-US" altLang="en-US" sz="2000" i="1" dirty="0">
                <a:solidFill>
                  <a:schemeClr val="tx1"/>
                </a:solidFill>
              </a:rPr>
              <a:t>Why do you think there are so many </a:t>
            </a:r>
          </a:p>
          <a:p>
            <a:pPr marL="403225" lvl="1" indent="0" eaLnBrk="1" hangingPunct="1">
              <a:buNone/>
            </a:pPr>
            <a:r>
              <a:rPr lang="en-US" altLang="en-US" sz="2000" i="1" dirty="0">
                <a:solidFill>
                  <a:schemeClr val="tx1"/>
                </a:solidFill>
              </a:rPr>
              <a:t>convolutions (folds)?</a:t>
            </a:r>
          </a:p>
        </p:txBody>
      </p:sp>
      <p:pic>
        <p:nvPicPr>
          <p:cNvPr id="28675" name="Picture 8" descr="Image result for cerebr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25" y="4652963"/>
            <a:ext cx="2682875"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468313" y="322263"/>
            <a:ext cx="7772400" cy="1143000"/>
          </a:xfrm>
        </p:spPr>
        <p:txBody>
          <a:bodyPr/>
          <a:lstStyle/>
          <a:p>
            <a:pPr eaLnBrk="1" hangingPunct="1"/>
            <a:r>
              <a:rPr lang="en-US" altLang="en-US">
                <a:solidFill>
                  <a:srgbClr val="FFFFFF"/>
                </a:solidFill>
              </a:rPr>
              <a:t>Cerebellum</a:t>
            </a:r>
          </a:p>
        </p:txBody>
      </p:sp>
      <p:sp>
        <p:nvSpPr>
          <p:cNvPr id="29698" name="Rectangle 3"/>
          <p:cNvSpPr>
            <a:spLocks noGrp="1" noChangeArrowheads="1"/>
          </p:cNvSpPr>
          <p:nvPr>
            <p:ph idx="1"/>
          </p:nvPr>
        </p:nvSpPr>
        <p:spPr>
          <a:xfrm>
            <a:off x="468313" y="2060575"/>
            <a:ext cx="7772400" cy="4114800"/>
          </a:xfrm>
        </p:spPr>
        <p:txBody>
          <a:bodyPr/>
          <a:lstStyle/>
          <a:p>
            <a:pPr eaLnBrk="1" hangingPunct="1"/>
            <a:r>
              <a:rPr lang="en-US" altLang="en-US" sz="3200" dirty="0">
                <a:solidFill>
                  <a:schemeClr val="tx1"/>
                </a:solidFill>
              </a:rPr>
              <a:t>Responsible for:</a:t>
            </a:r>
          </a:p>
          <a:p>
            <a:pPr lvl="1" eaLnBrk="1" hangingPunct="1"/>
            <a:r>
              <a:rPr lang="en-US" altLang="en-US" sz="3200" dirty="0">
                <a:solidFill>
                  <a:schemeClr val="tx1"/>
                </a:solidFill>
              </a:rPr>
              <a:t>coordination of muscles, balance and posture</a:t>
            </a:r>
          </a:p>
        </p:txBody>
      </p:sp>
      <p:pic>
        <p:nvPicPr>
          <p:cNvPr id="29699" name="Picture 4" descr="WIDTH=2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3810000"/>
            <a:ext cx="4191000" cy="303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685800" y="228600"/>
            <a:ext cx="7772400" cy="1143000"/>
          </a:xfrm>
        </p:spPr>
        <p:txBody>
          <a:bodyPr/>
          <a:lstStyle/>
          <a:p>
            <a:pPr eaLnBrk="1" hangingPunct="1"/>
            <a:r>
              <a:rPr lang="en-US" altLang="en-US" sz="3600">
                <a:solidFill>
                  <a:srgbClr val="FFFFFF"/>
                </a:solidFill>
              </a:rPr>
              <a:t>Midbrain</a:t>
            </a:r>
          </a:p>
        </p:txBody>
      </p:sp>
      <p:sp>
        <p:nvSpPr>
          <p:cNvPr id="30722" name="Rectangle 3"/>
          <p:cNvSpPr>
            <a:spLocks noGrp="1" noChangeArrowheads="1"/>
          </p:cNvSpPr>
          <p:nvPr>
            <p:ph idx="1"/>
          </p:nvPr>
        </p:nvSpPr>
        <p:spPr>
          <a:xfrm>
            <a:off x="676275" y="2211388"/>
            <a:ext cx="7772400" cy="4114800"/>
          </a:xfrm>
        </p:spPr>
        <p:txBody>
          <a:bodyPr/>
          <a:lstStyle/>
          <a:p>
            <a:pPr eaLnBrk="1" hangingPunct="1"/>
            <a:r>
              <a:rPr lang="en-US" altLang="en-US" sz="3200" dirty="0">
                <a:solidFill>
                  <a:schemeClr val="tx1"/>
                </a:solidFill>
              </a:rPr>
              <a:t>Responsible for:</a:t>
            </a:r>
          </a:p>
          <a:p>
            <a:pPr lvl="1" eaLnBrk="1" hangingPunct="1"/>
            <a:r>
              <a:rPr lang="en-US" altLang="en-US" sz="3200" dirty="0">
                <a:solidFill>
                  <a:schemeClr val="tx1"/>
                </a:solidFill>
              </a:rPr>
              <a:t>sending impulses between different parts of the brain</a:t>
            </a:r>
          </a:p>
          <a:p>
            <a:pPr lvl="1" eaLnBrk="1" hangingPunct="1"/>
            <a:r>
              <a:rPr lang="en-US" altLang="en-US" sz="3200" dirty="0">
                <a:solidFill>
                  <a:schemeClr val="tx1"/>
                </a:solidFill>
              </a:rPr>
              <a:t>certain eye reflexes</a:t>
            </a:r>
          </a:p>
        </p:txBody>
      </p:sp>
      <p:pic>
        <p:nvPicPr>
          <p:cNvPr id="30723" name="Picture 4" descr="WIDTH=2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4268788"/>
            <a:ext cx="3581400"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2133600" y="304800"/>
            <a:ext cx="7772400" cy="1143000"/>
          </a:xfrm>
        </p:spPr>
        <p:txBody>
          <a:bodyPr/>
          <a:lstStyle/>
          <a:p>
            <a:pPr eaLnBrk="1" hangingPunct="1"/>
            <a:r>
              <a:rPr lang="en-US" altLang="en-US">
                <a:solidFill>
                  <a:srgbClr val="FFFFFF"/>
                </a:solidFill>
              </a:rPr>
              <a:t>Pons</a:t>
            </a:r>
          </a:p>
        </p:txBody>
      </p:sp>
      <p:sp>
        <p:nvSpPr>
          <p:cNvPr id="14339" name="Rectangle 3"/>
          <p:cNvSpPr>
            <a:spLocks noGrp="1" noChangeArrowheads="1"/>
          </p:cNvSpPr>
          <p:nvPr>
            <p:ph idx="1"/>
          </p:nvPr>
        </p:nvSpPr>
        <p:spPr>
          <a:xfrm>
            <a:off x="361950" y="2276475"/>
            <a:ext cx="5276850" cy="4114800"/>
          </a:xfrm>
        </p:spPr>
        <p:txBody>
          <a:bodyPr rtlCol="0">
            <a:normAutofit/>
          </a:bodyPr>
          <a:lstStyle/>
          <a:p>
            <a:pPr eaLnBrk="1" fontAlgn="auto" hangingPunct="1">
              <a:spcAft>
                <a:spcPts val="0"/>
              </a:spcAft>
              <a:defRPr/>
            </a:pPr>
            <a:r>
              <a:rPr lang="en-US" altLang="en-US" sz="2800" dirty="0">
                <a:solidFill>
                  <a:schemeClr val="tx1"/>
                </a:solidFill>
              </a:rPr>
              <a:t>Responsible for:</a:t>
            </a:r>
          </a:p>
          <a:p>
            <a:pPr lvl="1" indent="-283464" eaLnBrk="1" fontAlgn="auto" hangingPunct="1">
              <a:spcAft>
                <a:spcPts val="0"/>
              </a:spcAft>
              <a:defRPr/>
            </a:pPr>
            <a:r>
              <a:rPr lang="en-US" altLang="en-US" sz="2800" dirty="0">
                <a:solidFill>
                  <a:schemeClr val="tx1"/>
                </a:solidFill>
              </a:rPr>
              <a:t>Things we don</a:t>
            </a:r>
            <a:r>
              <a:rPr lang="uk-UA" altLang="en-US" sz="2800" dirty="0">
                <a:solidFill>
                  <a:schemeClr val="tx1"/>
                </a:solidFill>
              </a:rPr>
              <a:t>’</a:t>
            </a:r>
            <a:r>
              <a:rPr lang="en-US" altLang="en-US" sz="2800" dirty="0">
                <a:solidFill>
                  <a:schemeClr val="tx1"/>
                </a:solidFill>
              </a:rPr>
              <a:t>t consciously control. </a:t>
            </a:r>
          </a:p>
          <a:p>
            <a:pPr lvl="1" indent="-283464" eaLnBrk="1" fontAlgn="auto" hangingPunct="1">
              <a:spcAft>
                <a:spcPts val="0"/>
              </a:spcAft>
              <a:defRPr/>
            </a:pPr>
            <a:r>
              <a:rPr lang="en-US" altLang="en-US" sz="2800" dirty="0">
                <a:solidFill>
                  <a:schemeClr val="tx1"/>
                </a:solidFill>
              </a:rPr>
              <a:t>Body temperature, water balance and emotional responses</a:t>
            </a:r>
          </a:p>
        </p:txBody>
      </p:sp>
      <p:sp>
        <p:nvSpPr>
          <p:cNvPr id="7" name="Rectangle 6"/>
          <p:cNvSpPr/>
          <p:nvPr/>
        </p:nvSpPr>
        <p:spPr>
          <a:xfrm>
            <a:off x="827088" y="801688"/>
            <a:ext cx="3421062" cy="646112"/>
          </a:xfrm>
          <a:prstGeom prst="rect">
            <a:avLst/>
          </a:prstGeom>
        </p:spPr>
        <p:txBody>
          <a:bodyPr wrap="none">
            <a:spAutoFit/>
          </a:bodyPr>
          <a:lstStyle/>
          <a:p>
            <a:pPr>
              <a:defRPr/>
            </a:pPr>
            <a:r>
              <a:rPr lang="en-US" altLang="en-US" sz="3600" dirty="0">
                <a:solidFill>
                  <a:srgbClr val="FFFFFF"/>
                </a:solidFill>
                <a:latin typeface="Century Gothic" panose="020B0502020202020204"/>
                <a:ea typeface="+mj-ea"/>
                <a:cs typeface="+mj-cs"/>
              </a:rPr>
              <a:t>Hypothalamus</a:t>
            </a:r>
            <a:endParaRPr lang="en-AU" dirty="0">
              <a:latin typeface="Times New Roman" panose="02020603050405020304" pitchFamily="18" charset="0"/>
            </a:endParaRPr>
          </a:p>
        </p:txBody>
      </p:sp>
      <p:pic>
        <p:nvPicPr>
          <p:cNvPr id="31748" name="Picture 6" descr="http://www.daviddarling.info/images/hypothalamu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9925" y="3789363"/>
            <a:ext cx="3394075" cy="307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468313" y="314325"/>
            <a:ext cx="7772400" cy="1143000"/>
          </a:xfrm>
        </p:spPr>
        <p:txBody>
          <a:bodyPr/>
          <a:lstStyle/>
          <a:p>
            <a:pPr eaLnBrk="1" hangingPunct="1"/>
            <a:r>
              <a:rPr lang="en-US" altLang="en-US">
                <a:solidFill>
                  <a:srgbClr val="FFFFFF"/>
                </a:solidFill>
              </a:rPr>
              <a:t>Medulla Oblongata</a:t>
            </a:r>
          </a:p>
        </p:txBody>
      </p:sp>
      <p:sp>
        <p:nvSpPr>
          <p:cNvPr id="32770" name="Rectangle 3"/>
          <p:cNvSpPr>
            <a:spLocks noGrp="1" noChangeArrowheads="1"/>
          </p:cNvSpPr>
          <p:nvPr>
            <p:ph idx="1"/>
          </p:nvPr>
        </p:nvSpPr>
        <p:spPr>
          <a:xfrm>
            <a:off x="250825" y="2066925"/>
            <a:ext cx="6192838" cy="5562600"/>
          </a:xfrm>
        </p:spPr>
        <p:txBody>
          <a:bodyPr/>
          <a:lstStyle/>
          <a:p>
            <a:pPr eaLnBrk="1" hangingPunct="1"/>
            <a:r>
              <a:rPr lang="en-US" altLang="en-US" sz="3200" dirty="0">
                <a:solidFill>
                  <a:schemeClr val="tx1"/>
                </a:solidFill>
              </a:rPr>
              <a:t>Connects to the spinal cord</a:t>
            </a:r>
          </a:p>
          <a:p>
            <a:pPr eaLnBrk="1" hangingPunct="1"/>
            <a:r>
              <a:rPr lang="en-US" altLang="en-US" sz="3200" dirty="0">
                <a:solidFill>
                  <a:schemeClr val="tx1"/>
                </a:solidFill>
              </a:rPr>
              <a:t>Responsible for:</a:t>
            </a:r>
          </a:p>
          <a:p>
            <a:pPr lvl="1" eaLnBrk="1" hangingPunct="1"/>
            <a:r>
              <a:rPr lang="en-US" altLang="en-US" sz="3000" dirty="0">
                <a:solidFill>
                  <a:schemeClr val="tx1"/>
                </a:solidFill>
              </a:rPr>
              <a:t>Things we don</a:t>
            </a:r>
            <a:r>
              <a:rPr lang="uk-UA" altLang="en-US" sz="3000" dirty="0">
                <a:solidFill>
                  <a:schemeClr val="tx1"/>
                </a:solidFill>
              </a:rPr>
              <a:t>’</a:t>
            </a:r>
            <a:r>
              <a:rPr lang="en-US" altLang="en-US" sz="3000" dirty="0">
                <a:solidFill>
                  <a:schemeClr val="tx1"/>
                </a:solidFill>
              </a:rPr>
              <a:t>t consciously control</a:t>
            </a:r>
          </a:p>
          <a:p>
            <a:pPr lvl="1" eaLnBrk="1" hangingPunct="1"/>
            <a:r>
              <a:rPr lang="en-US" altLang="en-US" sz="3200" dirty="0">
                <a:solidFill>
                  <a:schemeClr val="tx1"/>
                </a:solidFill>
              </a:rPr>
              <a:t>regulating heart rate and force, rate and depth of respirations.</a:t>
            </a:r>
          </a:p>
        </p:txBody>
      </p:sp>
      <p:pic>
        <p:nvPicPr>
          <p:cNvPr id="32771" name="Picture 4" descr="WIDTH=2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4868863"/>
            <a:ext cx="2600325" cy="187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468313" y="333375"/>
            <a:ext cx="7772400" cy="1143000"/>
          </a:xfrm>
        </p:spPr>
        <p:txBody>
          <a:bodyPr/>
          <a:lstStyle/>
          <a:p>
            <a:pPr eaLnBrk="1" hangingPunct="1"/>
            <a:r>
              <a:rPr lang="en-US" altLang="en-US">
                <a:solidFill>
                  <a:srgbClr val="FFFFFF"/>
                </a:solidFill>
              </a:rPr>
              <a:t>Spinal Cord</a:t>
            </a:r>
          </a:p>
        </p:txBody>
      </p:sp>
      <p:sp>
        <p:nvSpPr>
          <p:cNvPr id="33794" name="Rectangle 3"/>
          <p:cNvSpPr>
            <a:spLocks noGrp="1" noChangeArrowheads="1"/>
          </p:cNvSpPr>
          <p:nvPr>
            <p:ph idx="1"/>
          </p:nvPr>
        </p:nvSpPr>
        <p:spPr>
          <a:xfrm>
            <a:off x="392495" y="2708920"/>
            <a:ext cx="3964310" cy="5029200"/>
          </a:xfrm>
        </p:spPr>
        <p:txBody>
          <a:bodyPr/>
          <a:lstStyle/>
          <a:p>
            <a:pPr eaLnBrk="1" hangingPunct="1"/>
            <a:r>
              <a:rPr lang="en-US" altLang="en-US" sz="2800" dirty="0">
                <a:solidFill>
                  <a:schemeClr val="tx1"/>
                </a:solidFill>
              </a:rPr>
              <a:t>Responsible for reflex actions </a:t>
            </a:r>
          </a:p>
          <a:p>
            <a:pPr eaLnBrk="1" hangingPunct="1"/>
            <a:r>
              <a:rPr lang="en-US" altLang="en-US" sz="2800" dirty="0">
                <a:solidFill>
                  <a:schemeClr val="tx1"/>
                </a:solidFill>
              </a:rPr>
              <a:t>Carries messages</a:t>
            </a:r>
          </a:p>
          <a:p>
            <a:pPr eaLnBrk="1" hangingPunct="1"/>
            <a:r>
              <a:rPr lang="en-US" altLang="en-US" sz="2800" dirty="0">
                <a:solidFill>
                  <a:schemeClr val="tx1"/>
                </a:solidFill>
              </a:rPr>
              <a:t>Protected by vertebrae</a:t>
            </a:r>
          </a:p>
          <a:p>
            <a:pPr eaLnBrk="1" hangingPunct="1"/>
            <a:endParaRPr lang="en-US" altLang="en-US" sz="2800" dirty="0">
              <a:solidFill>
                <a:schemeClr val="tx1"/>
              </a:solidFill>
            </a:endParaRPr>
          </a:p>
        </p:txBody>
      </p:sp>
      <p:pic>
        <p:nvPicPr>
          <p:cNvPr id="33795" name="Picture 5" descr="http://f.tqn.com/y/biology/1/0/K/b/spinal_co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925" y="2348880"/>
            <a:ext cx="4642321" cy="3527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50DE-9F63-D945-B38D-9DE086424577}"/>
              </a:ext>
            </a:extLst>
          </p:cNvPr>
          <p:cNvSpPr>
            <a:spLocks noGrp="1"/>
          </p:cNvSpPr>
          <p:nvPr>
            <p:ph type="title"/>
          </p:nvPr>
        </p:nvSpPr>
        <p:spPr/>
        <p:txBody>
          <a:bodyPr/>
          <a:lstStyle/>
          <a:p>
            <a:endParaRPr lang="en-US"/>
          </a:p>
        </p:txBody>
      </p:sp>
      <p:pic>
        <p:nvPicPr>
          <p:cNvPr id="11" name="Content Placeholder 10">
            <a:extLst>
              <a:ext uri="{FF2B5EF4-FFF2-40B4-BE49-F238E27FC236}">
                <a16:creationId xmlns:a16="http://schemas.microsoft.com/office/drawing/2014/main" id="{4397C87C-4CB9-6440-8AD2-DEF994A8D2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940812"/>
            <a:ext cx="6538988" cy="4394200"/>
          </a:xfrm>
        </p:spPr>
      </p:pic>
    </p:spTree>
    <p:extLst>
      <p:ext uri="{BB962C8B-B14F-4D97-AF65-F5344CB8AC3E}">
        <p14:creationId xmlns:p14="http://schemas.microsoft.com/office/powerpoint/2010/main" val="4128619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27D8-6F85-0D4B-9229-322EF53C3D63}"/>
              </a:ext>
            </a:extLst>
          </p:cNvPr>
          <p:cNvSpPr>
            <a:spLocks noGrp="1"/>
          </p:cNvSpPr>
          <p:nvPr>
            <p:ph type="title"/>
          </p:nvPr>
        </p:nvSpPr>
        <p:spPr/>
        <p:txBody>
          <a:bodyPr/>
          <a:lstStyle/>
          <a:p>
            <a:r>
              <a:rPr lang="en-US" dirty="0"/>
              <a:t>Grey and White Matter</a:t>
            </a:r>
          </a:p>
        </p:txBody>
      </p:sp>
      <p:sp>
        <p:nvSpPr>
          <p:cNvPr id="3" name="Content Placeholder 2">
            <a:extLst>
              <a:ext uri="{FF2B5EF4-FFF2-40B4-BE49-F238E27FC236}">
                <a16:creationId xmlns:a16="http://schemas.microsoft.com/office/drawing/2014/main" id="{DD267CD7-FEE5-D749-BD85-A2D924635EC2}"/>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94B188D-56E0-6C45-A045-241B1ED93C8D}"/>
              </a:ext>
            </a:extLst>
          </p:cNvPr>
          <p:cNvPicPr>
            <a:picLocks noChangeAspect="1"/>
          </p:cNvPicPr>
          <p:nvPr/>
        </p:nvPicPr>
        <p:blipFill>
          <a:blip r:embed="rId2"/>
          <a:stretch>
            <a:fillRect/>
          </a:stretch>
        </p:blipFill>
        <p:spPr>
          <a:xfrm>
            <a:off x="251520" y="2204864"/>
            <a:ext cx="4176464" cy="2338820"/>
          </a:xfrm>
          <a:prstGeom prst="rect">
            <a:avLst/>
          </a:prstGeom>
        </p:spPr>
      </p:pic>
      <p:pic>
        <p:nvPicPr>
          <p:cNvPr id="5" name="Picture 4">
            <a:extLst>
              <a:ext uri="{FF2B5EF4-FFF2-40B4-BE49-F238E27FC236}">
                <a16:creationId xmlns:a16="http://schemas.microsoft.com/office/drawing/2014/main" id="{71B9A03F-AF89-724D-B7A5-3B643CD9A555}"/>
              </a:ext>
            </a:extLst>
          </p:cNvPr>
          <p:cNvPicPr>
            <a:picLocks noChangeAspect="1"/>
          </p:cNvPicPr>
          <p:nvPr/>
        </p:nvPicPr>
        <p:blipFill>
          <a:blip r:embed="rId3"/>
          <a:stretch>
            <a:fillRect/>
          </a:stretch>
        </p:blipFill>
        <p:spPr>
          <a:xfrm>
            <a:off x="4788024" y="2204864"/>
            <a:ext cx="3810000" cy="3340100"/>
          </a:xfrm>
          <a:prstGeom prst="rect">
            <a:avLst/>
          </a:prstGeom>
        </p:spPr>
      </p:pic>
    </p:spTree>
    <p:extLst>
      <p:ext uri="{BB962C8B-B14F-4D97-AF65-F5344CB8AC3E}">
        <p14:creationId xmlns:p14="http://schemas.microsoft.com/office/powerpoint/2010/main" val="198089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27D8-6F85-0D4B-9229-322EF53C3D63}"/>
              </a:ext>
            </a:extLst>
          </p:cNvPr>
          <p:cNvSpPr>
            <a:spLocks noGrp="1"/>
          </p:cNvSpPr>
          <p:nvPr>
            <p:ph type="title"/>
          </p:nvPr>
        </p:nvSpPr>
        <p:spPr/>
        <p:txBody>
          <a:bodyPr/>
          <a:lstStyle/>
          <a:p>
            <a:r>
              <a:rPr lang="en-US" dirty="0"/>
              <a:t>Grey and White Matter</a:t>
            </a:r>
          </a:p>
        </p:txBody>
      </p:sp>
      <p:sp>
        <p:nvSpPr>
          <p:cNvPr id="3" name="Content Placeholder 2">
            <a:extLst>
              <a:ext uri="{FF2B5EF4-FFF2-40B4-BE49-F238E27FC236}">
                <a16:creationId xmlns:a16="http://schemas.microsoft.com/office/drawing/2014/main" id="{DD267CD7-FEE5-D749-BD85-A2D924635EC2}"/>
              </a:ext>
            </a:extLst>
          </p:cNvPr>
          <p:cNvSpPr>
            <a:spLocks noGrp="1"/>
          </p:cNvSpPr>
          <p:nvPr>
            <p:ph idx="1"/>
          </p:nvPr>
        </p:nvSpPr>
        <p:spPr/>
        <p:txBody>
          <a:bodyPr/>
          <a:lstStyle/>
          <a:p>
            <a:r>
              <a:rPr lang="en-US" sz="2400" dirty="0"/>
              <a:t>Grey matter: Cell bodies, dendrites and axon terminals of nerves</a:t>
            </a:r>
          </a:p>
          <a:p>
            <a:r>
              <a:rPr lang="en-US" sz="2400" dirty="0"/>
              <a:t>White matter: the myelin covered axons of nerves</a:t>
            </a:r>
          </a:p>
        </p:txBody>
      </p:sp>
      <p:pic>
        <p:nvPicPr>
          <p:cNvPr id="6" name="Picture 5">
            <a:extLst>
              <a:ext uri="{FF2B5EF4-FFF2-40B4-BE49-F238E27FC236}">
                <a16:creationId xmlns:a16="http://schemas.microsoft.com/office/drawing/2014/main" id="{6E440D7D-D3C3-5943-A544-61C1F9A8756D}"/>
              </a:ext>
            </a:extLst>
          </p:cNvPr>
          <p:cNvPicPr>
            <a:picLocks noChangeAspect="1"/>
          </p:cNvPicPr>
          <p:nvPr/>
        </p:nvPicPr>
        <p:blipFill>
          <a:blip r:embed="rId2"/>
          <a:stretch>
            <a:fillRect/>
          </a:stretch>
        </p:blipFill>
        <p:spPr>
          <a:xfrm>
            <a:off x="1115616" y="4253427"/>
            <a:ext cx="6502400" cy="2374900"/>
          </a:xfrm>
          <a:prstGeom prst="rect">
            <a:avLst/>
          </a:prstGeom>
        </p:spPr>
      </p:pic>
    </p:spTree>
    <p:extLst>
      <p:ext uri="{BB962C8B-B14F-4D97-AF65-F5344CB8AC3E}">
        <p14:creationId xmlns:p14="http://schemas.microsoft.com/office/powerpoint/2010/main" val="2589664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27D8-6F85-0D4B-9229-322EF53C3D63}"/>
              </a:ext>
            </a:extLst>
          </p:cNvPr>
          <p:cNvSpPr>
            <a:spLocks noGrp="1"/>
          </p:cNvSpPr>
          <p:nvPr>
            <p:ph type="title"/>
          </p:nvPr>
        </p:nvSpPr>
        <p:spPr/>
        <p:txBody>
          <a:bodyPr/>
          <a:lstStyle/>
          <a:p>
            <a:r>
              <a:rPr lang="en-US" dirty="0"/>
              <a:t>Grey and White Matter</a:t>
            </a:r>
          </a:p>
        </p:txBody>
      </p:sp>
      <p:sp>
        <p:nvSpPr>
          <p:cNvPr id="3" name="Content Placeholder 2">
            <a:extLst>
              <a:ext uri="{FF2B5EF4-FFF2-40B4-BE49-F238E27FC236}">
                <a16:creationId xmlns:a16="http://schemas.microsoft.com/office/drawing/2014/main" id="{DD267CD7-FEE5-D749-BD85-A2D924635EC2}"/>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6E440D7D-D3C3-5943-A544-61C1F9A8756D}"/>
              </a:ext>
            </a:extLst>
          </p:cNvPr>
          <p:cNvPicPr>
            <a:picLocks noChangeAspect="1"/>
          </p:cNvPicPr>
          <p:nvPr/>
        </p:nvPicPr>
        <p:blipFill>
          <a:blip r:embed="rId3"/>
          <a:stretch>
            <a:fillRect/>
          </a:stretch>
        </p:blipFill>
        <p:spPr>
          <a:xfrm>
            <a:off x="0" y="2503429"/>
            <a:ext cx="9863009" cy="3602310"/>
          </a:xfrm>
          <a:prstGeom prst="rect">
            <a:avLst/>
          </a:prstGeom>
        </p:spPr>
      </p:pic>
    </p:spTree>
    <p:extLst>
      <p:ext uri="{BB962C8B-B14F-4D97-AF65-F5344CB8AC3E}">
        <p14:creationId xmlns:p14="http://schemas.microsoft.com/office/powerpoint/2010/main" val="941607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685800" y="228600"/>
            <a:ext cx="7772400" cy="1143000"/>
          </a:xfrm>
        </p:spPr>
        <p:txBody>
          <a:bodyPr/>
          <a:lstStyle/>
          <a:p>
            <a:pPr eaLnBrk="1" hangingPunct="1"/>
            <a:r>
              <a:rPr lang="en-US" altLang="en-US">
                <a:solidFill>
                  <a:srgbClr val="FFFFFF"/>
                </a:solidFill>
              </a:rPr>
              <a:t>Central Nervous System</a:t>
            </a:r>
          </a:p>
        </p:txBody>
      </p:sp>
      <p:sp>
        <p:nvSpPr>
          <p:cNvPr id="10243" name="Rectangle 3"/>
          <p:cNvSpPr>
            <a:spLocks noGrp="1" noChangeArrowheads="1"/>
          </p:cNvSpPr>
          <p:nvPr>
            <p:ph idx="1"/>
          </p:nvPr>
        </p:nvSpPr>
        <p:spPr>
          <a:xfrm>
            <a:off x="140728" y="2132856"/>
            <a:ext cx="8352928" cy="5084763"/>
          </a:xfrm>
        </p:spPr>
        <p:txBody>
          <a:bodyPr rtlCol="0">
            <a:noAutofit/>
          </a:bodyPr>
          <a:lstStyle/>
          <a:p>
            <a:pPr eaLnBrk="1" fontAlgn="auto" hangingPunct="1">
              <a:spcAft>
                <a:spcPts val="0"/>
              </a:spcAft>
              <a:defRPr/>
            </a:pPr>
            <a:r>
              <a:rPr lang="en-US" altLang="en-US" sz="2400" dirty="0">
                <a:solidFill>
                  <a:schemeClr val="tx1"/>
                </a:solidFill>
              </a:rPr>
              <a:t>Protected by:</a:t>
            </a:r>
          </a:p>
          <a:p>
            <a:pPr marL="731520" lvl="2" indent="0" eaLnBrk="1" fontAlgn="auto" hangingPunct="1">
              <a:spcAft>
                <a:spcPts val="0"/>
              </a:spcAft>
              <a:buNone/>
              <a:defRPr/>
            </a:pPr>
            <a:r>
              <a:rPr lang="en-US" altLang="en-US" sz="2000" dirty="0">
                <a:solidFill>
                  <a:schemeClr val="tx1"/>
                </a:solidFill>
              </a:rPr>
              <a:t>Meninges: </a:t>
            </a:r>
            <a:r>
              <a:rPr lang="en-US" sz="2000" dirty="0">
                <a:solidFill>
                  <a:schemeClr val="tx1"/>
                </a:solidFill>
              </a:rPr>
              <a:t>coverings of the brain. Protect the brain by having fluid filled spaces. Three layers.</a:t>
            </a:r>
          </a:p>
          <a:p>
            <a:pPr marL="731520" lvl="2" indent="0" eaLnBrk="1" fontAlgn="auto" hangingPunct="1">
              <a:spcAft>
                <a:spcPts val="0"/>
              </a:spcAft>
              <a:buNone/>
              <a:defRPr/>
            </a:pPr>
            <a:endParaRPr lang="en-US" altLang="en-US" sz="2000" dirty="0">
              <a:solidFill>
                <a:schemeClr val="tx1"/>
              </a:solidFill>
            </a:endParaRPr>
          </a:p>
          <a:p>
            <a:pPr marL="731520" lvl="2" indent="0" eaLnBrk="1" fontAlgn="auto" hangingPunct="1">
              <a:spcAft>
                <a:spcPts val="0"/>
              </a:spcAft>
              <a:buNone/>
              <a:defRPr/>
            </a:pPr>
            <a:r>
              <a:rPr lang="en-US" altLang="en-US" sz="2000" dirty="0">
                <a:solidFill>
                  <a:schemeClr val="tx1"/>
                </a:solidFill>
              </a:rPr>
              <a:t>Cerebrospinal fluid (CSF): acts a shock absorber, cushioning any blows.</a:t>
            </a:r>
          </a:p>
          <a:p>
            <a:pPr marL="731520" lvl="2" indent="0" eaLnBrk="1" fontAlgn="auto" hangingPunct="1">
              <a:spcAft>
                <a:spcPts val="0"/>
              </a:spcAft>
              <a:buNone/>
              <a:defRPr/>
            </a:pPr>
            <a:endParaRPr lang="en-US" altLang="en-US" sz="2000" dirty="0">
              <a:solidFill>
                <a:schemeClr val="tx1"/>
              </a:solidFill>
            </a:endParaRPr>
          </a:p>
          <a:p>
            <a:pPr marL="731520" lvl="2" indent="0" eaLnBrk="1" fontAlgn="auto" hangingPunct="1">
              <a:spcAft>
                <a:spcPts val="0"/>
              </a:spcAft>
              <a:buNone/>
              <a:defRPr/>
            </a:pPr>
            <a:r>
              <a:rPr lang="en-US" altLang="en-US" sz="2000" dirty="0">
                <a:solidFill>
                  <a:schemeClr val="tx1"/>
                </a:solidFill>
              </a:rPr>
              <a:t>Bones: Cranium and vertebrae </a:t>
            </a:r>
          </a:p>
        </p:txBody>
      </p:sp>
      <p:pic>
        <p:nvPicPr>
          <p:cNvPr id="2" name="Picture 1"/>
          <p:cNvPicPr>
            <a:picLocks noChangeAspect="1"/>
          </p:cNvPicPr>
          <p:nvPr/>
        </p:nvPicPr>
        <p:blipFill>
          <a:blip r:embed="rId2"/>
          <a:stretch>
            <a:fillRect/>
          </a:stretch>
        </p:blipFill>
        <p:spPr>
          <a:xfrm>
            <a:off x="5816953" y="228600"/>
            <a:ext cx="3306439" cy="2060703"/>
          </a:xfrm>
          <a:prstGeom prst="rect">
            <a:avLst/>
          </a:prstGeom>
        </p:spPr>
      </p:pic>
    </p:spTree>
    <p:extLst>
      <p:ext uri="{BB962C8B-B14F-4D97-AF65-F5344CB8AC3E}">
        <p14:creationId xmlns:p14="http://schemas.microsoft.com/office/powerpoint/2010/main" val="2074140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685800" y="228600"/>
            <a:ext cx="7772400" cy="1143000"/>
          </a:xfrm>
        </p:spPr>
        <p:txBody>
          <a:bodyPr/>
          <a:lstStyle/>
          <a:p>
            <a:pPr eaLnBrk="1" hangingPunct="1"/>
            <a:r>
              <a:rPr lang="en-US" altLang="en-US" dirty="0">
                <a:solidFill>
                  <a:srgbClr val="FFFFFF"/>
                </a:solidFill>
              </a:rPr>
              <a:t>Divisions of the Nervous System</a:t>
            </a:r>
          </a:p>
        </p:txBody>
      </p:sp>
      <p:sp>
        <p:nvSpPr>
          <p:cNvPr id="10243" name="Rectangle 3"/>
          <p:cNvSpPr>
            <a:spLocks noGrp="1" noChangeArrowheads="1"/>
          </p:cNvSpPr>
          <p:nvPr>
            <p:ph idx="1"/>
          </p:nvPr>
        </p:nvSpPr>
        <p:spPr>
          <a:xfrm>
            <a:off x="24898" y="2847718"/>
            <a:ext cx="9396536" cy="5084763"/>
          </a:xfrm>
        </p:spPr>
        <p:txBody>
          <a:bodyPr rtlCol="0">
            <a:noAutofit/>
          </a:bodyPr>
          <a:lstStyle/>
          <a:p>
            <a:pPr eaLnBrk="1" fontAlgn="auto" hangingPunct="1">
              <a:spcAft>
                <a:spcPts val="0"/>
              </a:spcAft>
              <a:defRPr/>
            </a:pPr>
            <a:r>
              <a:rPr lang="en-US" altLang="en-US" sz="11500" b="1" dirty="0">
                <a:solidFill>
                  <a:schemeClr val="tx1"/>
                </a:solidFill>
              </a:rPr>
              <a:t>PNS</a:t>
            </a:r>
          </a:p>
        </p:txBody>
      </p:sp>
      <p:pic>
        <p:nvPicPr>
          <p:cNvPr id="4" name="Picture 3"/>
          <p:cNvPicPr>
            <a:picLocks noChangeAspect="1"/>
          </p:cNvPicPr>
          <p:nvPr/>
        </p:nvPicPr>
        <p:blipFill>
          <a:blip r:embed="rId2"/>
          <a:stretch>
            <a:fillRect/>
          </a:stretch>
        </p:blipFill>
        <p:spPr>
          <a:xfrm>
            <a:off x="4723166" y="2450164"/>
            <a:ext cx="4013944" cy="4407836"/>
          </a:xfrm>
          <a:prstGeom prst="rect">
            <a:avLst/>
          </a:prstGeom>
        </p:spPr>
      </p:pic>
    </p:spTree>
    <p:extLst>
      <p:ext uri="{BB962C8B-B14F-4D97-AF65-F5344CB8AC3E}">
        <p14:creationId xmlns:p14="http://schemas.microsoft.com/office/powerpoint/2010/main" val="301913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685800" y="228600"/>
            <a:ext cx="7772400" cy="1143000"/>
          </a:xfrm>
        </p:spPr>
        <p:txBody>
          <a:bodyPr/>
          <a:lstStyle/>
          <a:p>
            <a:pPr eaLnBrk="1" hangingPunct="1"/>
            <a:r>
              <a:rPr lang="en-US" altLang="en-US" dirty="0">
                <a:solidFill>
                  <a:srgbClr val="FFFFFF"/>
                </a:solidFill>
              </a:rPr>
              <a:t>Peripheral Nervous System</a:t>
            </a:r>
          </a:p>
        </p:txBody>
      </p:sp>
      <p:sp>
        <p:nvSpPr>
          <p:cNvPr id="10243" name="Rectangle 3"/>
          <p:cNvSpPr>
            <a:spLocks noGrp="1" noChangeArrowheads="1"/>
          </p:cNvSpPr>
          <p:nvPr>
            <p:ph idx="1"/>
          </p:nvPr>
        </p:nvSpPr>
        <p:spPr>
          <a:xfrm>
            <a:off x="0" y="1988840"/>
            <a:ext cx="9396536" cy="5084763"/>
          </a:xfrm>
        </p:spPr>
        <p:txBody>
          <a:bodyPr rtlCol="0">
            <a:noAutofit/>
          </a:bodyPr>
          <a:lstStyle/>
          <a:p>
            <a:pPr eaLnBrk="1" fontAlgn="auto" hangingPunct="1">
              <a:spcAft>
                <a:spcPts val="0"/>
              </a:spcAft>
              <a:defRPr/>
            </a:pPr>
            <a:r>
              <a:rPr lang="en-US" altLang="en-US" sz="8000" b="1" dirty="0">
                <a:solidFill>
                  <a:schemeClr val="tx1"/>
                </a:solidFill>
              </a:rPr>
              <a:t>PARTS OF THE PNS</a:t>
            </a:r>
          </a:p>
        </p:txBody>
      </p:sp>
      <p:pic>
        <p:nvPicPr>
          <p:cNvPr id="2" name="Picture 1"/>
          <p:cNvPicPr>
            <a:picLocks noChangeAspect="1"/>
          </p:cNvPicPr>
          <p:nvPr/>
        </p:nvPicPr>
        <p:blipFill>
          <a:blip r:embed="rId2"/>
          <a:stretch>
            <a:fillRect/>
          </a:stretch>
        </p:blipFill>
        <p:spPr>
          <a:xfrm>
            <a:off x="6261167" y="3789040"/>
            <a:ext cx="2857500" cy="2857500"/>
          </a:xfrm>
          <a:prstGeom prst="rect">
            <a:avLst/>
          </a:prstGeom>
        </p:spPr>
      </p:pic>
      <p:pic>
        <p:nvPicPr>
          <p:cNvPr id="4" name="Picture 3"/>
          <p:cNvPicPr>
            <a:picLocks noChangeAspect="1"/>
          </p:cNvPicPr>
          <p:nvPr/>
        </p:nvPicPr>
        <p:blipFill>
          <a:blip r:embed="rId3"/>
          <a:stretch>
            <a:fillRect/>
          </a:stretch>
        </p:blipFill>
        <p:spPr>
          <a:xfrm>
            <a:off x="4211960" y="3789040"/>
            <a:ext cx="2717800" cy="2984500"/>
          </a:xfrm>
          <a:prstGeom prst="rect">
            <a:avLst/>
          </a:prstGeom>
        </p:spPr>
      </p:pic>
    </p:spTree>
    <p:extLst>
      <p:ext uri="{BB962C8B-B14F-4D97-AF65-F5344CB8AC3E}">
        <p14:creationId xmlns:p14="http://schemas.microsoft.com/office/powerpoint/2010/main" val="1540354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539750" y="476250"/>
            <a:ext cx="8382000" cy="1143000"/>
          </a:xfrm>
        </p:spPr>
        <p:txBody>
          <a:bodyPr/>
          <a:lstStyle/>
          <a:p>
            <a:pPr eaLnBrk="1" hangingPunct="1"/>
            <a:r>
              <a:rPr lang="en-US" altLang="en-US" dirty="0">
                <a:solidFill>
                  <a:srgbClr val="FFFFFF"/>
                </a:solidFill>
              </a:rPr>
              <a:t>Peripheral Nervous System:</a:t>
            </a:r>
            <a:br>
              <a:rPr lang="en-US" altLang="en-US" dirty="0">
                <a:solidFill>
                  <a:srgbClr val="FFFFFF"/>
                </a:solidFill>
              </a:rPr>
            </a:br>
            <a:endParaRPr lang="en-US" altLang="en-US" dirty="0">
              <a:solidFill>
                <a:srgbClr val="FFFFFF"/>
              </a:solidFill>
            </a:endParaRPr>
          </a:p>
        </p:txBody>
      </p:sp>
      <p:sp>
        <p:nvSpPr>
          <p:cNvPr id="22531" name="Rectangle 3"/>
          <p:cNvSpPr>
            <a:spLocks noGrp="1" noChangeArrowheads="1"/>
          </p:cNvSpPr>
          <p:nvPr>
            <p:ph idx="1"/>
          </p:nvPr>
        </p:nvSpPr>
        <p:spPr>
          <a:xfrm>
            <a:off x="539750" y="2494236"/>
            <a:ext cx="8382000" cy="4392612"/>
          </a:xfrm>
        </p:spPr>
        <p:txBody>
          <a:bodyPr rtlCol="0">
            <a:normAutofit/>
          </a:bodyPr>
          <a:lstStyle/>
          <a:p>
            <a:pPr eaLnBrk="1" fontAlgn="auto" hangingPunct="1">
              <a:spcAft>
                <a:spcPts val="0"/>
              </a:spcAft>
              <a:defRPr/>
            </a:pPr>
            <a:r>
              <a:rPr lang="en-US" altLang="en-US" sz="2800" dirty="0">
                <a:solidFill>
                  <a:schemeClr val="tx1"/>
                </a:solidFill>
              </a:rPr>
              <a:t>All nerves outside of the CNS </a:t>
            </a:r>
          </a:p>
          <a:p>
            <a:pPr eaLnBrk="1" fontAlgn="auto" hangingPunct="1">
              <a:spcAft>
                <a:spcPts val="0"/>
              </a:spcAft>
              <a:defRPr/>
            </a:pPr>
            <a:endParaRPr lang="en-US" altLang="en-US" sz="2800" dirty="0">
              <a:solidFill>
                <a:schemeClr val="tx1"/>
              </a:solidFill>
            </a:endParaRPr>
          </a:p>
          <a:p>
            <a:pPr eaLnBrk="1" fontAlgn="auto" hangingPunct="1">
              <a:spcAft>
                <a:spcPts val="0"/>
              </a:spcAft>
              <a:defRPr/>
            </a:pPr>
            <a:r>
              <a:rPr lang="en-US" altLang="en-US" sz="2800" dirty="0" err="1">
                <a:solidFill>
                  <a:schemeClr val="tx1"/>
                </a:solidFill>
              </a:rPr>
              <a:t>eg</a:t>
            </a:r>
            <a:r>
              <a:rPr lang="en-US" altLang="en-US" sz="2800" dirty="0">
                <a:solidFill>
                  <a:schemeClr val="tx1"/>
                </a:solidFill>
              </a:rPr>
              <a:t>: Toes, feet, legs, torso, chest, finger, hands, arms…….</a:t>
            </a:r>
            <a:r>
              <a:rPr lang="en-US" altLang="en-US" sz="2800" dirty="0" err="1">
                <a:solidFill>
                  <a:schemeClr val="tx1"/>
                </a:solidFill>
              </a:rPr>
              <a:t>etc</a:t>
            </a:r>
            <a:r>
              <a:rPr lang="en-US" altLang="en-US" sz="2800" dirty="0">
                <a:solidFill>
                  <a:schemeClr val="tx1"/>
                </a:solidFill>
              </a:rPr>
              <a:t>, </a:t>
            </a:r>
            <a:r>
              <a:rPr lang="en-US" altLang="en-US" sz="2800" dirty="0" err="1">
                <a:solidFill>
                  <a:schemeClr val="tx1"/>
                </a:solidFill>
              </a:rPr>
              <a:t>etc</a:t>
            </a:r>
            <a:r>
              <a:rPr lang="en-US" altLang="en-US" sz="2800" dirty="0">
                <a:solidFill>
                  <a:schemeClr val="tx1"/>
                </a:solidFill>
              </a:rPr>
              <a:t> </a:t>
            </a:r>
          </a:p>
          <a:p>
            <a:pPr eaLnBrk="1" fontAlgn="auto" hangingPunct="1">
              <a:spcAft>
                <a:spcPts val="0"/>
              </a:spcAft>
              <a:defRPr/>
            </a:pPr>
            <a:endParaRPr lang="en-US" altLang="en-US" sz="2800" dirty="0">
              <a:solidFill>
                <a:schemeClr val="tx1"/>
              </a:solidFill>
            </a:endParaRPr>
          </a:p>
          <a:p>
            <a:pPr eaLnBrk="1" fontAlgn="auto" hangingPunct="1">
              <a:spcAft>
                <a:spcPts val="0"/>
              </a:spcAft>
              <a:defRPr/>
            </a:pPr>
            <a:r>
              <a:rPr lang="en-US" altLang="en-US" sz="2800" dirty="0">
                <a:solidFill>
                  <a:schemeClr val="tx1"/>
                </a:solidFill>
              </a:rPr>
              <a:t>Connect to the spinal cord </a:t>
            </a:r>
          </a:p>
          <a:p>
            <a:pPr marL="0" indent="0" eaLnBrk="1" fontAlgn="auto" hangingPunct="1">
              <a:spcAft>
                <a:spcPts val="0"/>
              </a:spcAft>
              <a:buFont typeface="Wingdings 3" charset="2"/>
              <a:buNone/>
              <a:defRPr/>
            </a:pPr>
            <a:endParaRPr lang="en-US" altLang="en-US" sz="2400" dirty="0">
              <a:solidFill>
                <a:schemeClr val="tx1"/>
              </a:solidFill>
            </a:endParaRPr>
          </a:p>
          <a:p>
            <a:pPr eaLnBrk="1" fontAlgn="auto" hangingPunct="1">
              <a:spcAft>
                <a:spcPts val="0"/>
              </a:spcAft>
              <a:defRPr/>
            </a:pPr>
            <a:endParaRPr lang="en-US" altLang="en-US" sz="2400" dirty="0">
              <a:solidFill>
                <a:schemeClr val="tx1"/>
              </a:solidFill>
            </a:endParaRPr>
          </a:p>
        </p:txBody>
      </p:sp>
    </p:spTree>
    <p:extLst>
      <p:ext uri="{BB962C8B-B14F-4D97-AF65-F5344CB8AC3E}">
        <p14:creationId xmlns:p14="http://schemas.microsoft.com/office/powerpoint/2010/main" val="1987603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539750" y="476250"/>
            <a:ext cx="8382000" cy="1143000"/>
          </a:xfrm>
        </p:spPr>
        <p:txBody>
          <a:bodyPr/>
          <a:lstStyle/>
          <a:p>
            <a:pPr eaLnBrk="1" hangingPunct="1"/>
            <a:r>
              <a:rPr lang="en-US" altLang="en-US" dirty="0">
                <a:solidFill>
                  <a:srgbClr val="FFFFFF"/>
                </a:solidFill>
              </a:rPr>
              <a:t>Peripheral Nervous System:</a:t>
            </a:r>
            <a:br>
              <a:rPr lang="en-US" altLang="en-US" dirty="0">
                <a:solidFill>
                  <a:srgbClr val="FFFFFF"/>
                </a:solidFill>
              </a:rPr>
            </a:br>
            <a:endParaRPr lang="en-US" altLang="en-US" dirty="0">
              <a:solidFill>
                <a:srgbClr val="FFFFFF"/>
              </a:solidFill>
            </a:endParaRPr>
          </a:p>
        </p:txBody>
      </p:sp>
      <p:sp>
        <p:nvSpPr>
          <p:cNvPr id="22531" name="Rectangle 3"/>
          <p:cNvSpPr>
            <a:spLocks noGrp="1" noChangeArrowheads="1"/>
          </p:cNvSpPr>
          <p:nvPr>
            <p:ph idx="1"/>
          </p:nvPr>
        </p:nvSpPr>
        <p:spPr>
          <a:xfrm>
            <a:off x="539750" y="2494236"/>
            <a:ext cx="8382000" cy="4392612"/>
          </a:xfrm>
        </p:spPr>
        <p:txBody>
          <a:bodyPr rtlCol="0">
            <a:normAutofit/>
          </a:bodyPr>
          <a:lstStyle/>
          <a:p>
            <a:pPr eaLnBrk="1" fontAlgn="auto" hangingPunct="1">
              <a:spcAft>
                <a:spcPts val="0"/>
              </a:spcAft>
              <a:defRPr/>
            </a:pPr>
            <a:r>
              <a:rPr lang="en-US" altLang="en-US" sz="4000" b="1" dirty="0">
                <a:solidFill>
                  <a:schemeClr val="tx1"/>
                </a:solidFill>
              </a:rPr>
              <a:t>Two division of PNS:</a:t>
            </a:r>
          </a:p>
          <a:p>
            <a:pPr lvl="1" eaLnBrk="1" fontAlgn="auto" hangingPunct="1">
              <a:spcAft>
                <a:spcPts val="0"/>
              </a:spcAft>
              <a:defRPr/>
            </a:pPr>
            <a:r>
              <a:rPr lang="en-US" altLang="en-US" sz="3800" b="1" dirty="0">
                <a:solidFill>
                  <a:schemeClr val="tx1"/>
                </a:solidFill>
              </a:rPr>
              <a:t>Sensory Pathway</a:t>
            </a:r>
          </a:p>
          <a:p>
            <a:pPr lvl="1" eaLnBrk="1" fontAlgn="auto" hangingPunct="1">
              <a:spcAft>
                <a:spcPts val="0"/>
              </a:spcAft>
              <a:defRPr/>
            </a:pPr>
            <a:r>
              <a:rPr lang="en-US" altLang="en-US" sz="3800" b="1" dirty="0">
                <a:solidFill>
                  <a:schemeClr val="tx1"/>
                </a:solidFill>
              </a:rPr>
              <a:t>Motor Pathway</a:t>
            </a:r>
          </a:p>
          <a:p>
            <a:pPr marL="0" indent="0" eaLnBrk="1" fontAlgn="auto" hangingPunct="1">
              <a:spcAft>
                <a:spcPts val="0"/>
              </a:spcAft>
              <a:buFont typeface="Wingdings 3" charset="2"/>
              <a:buNone/>
              <a:defRPr/>
            </a:pPr>
            <a:endParaRPr lang="en-US" altLang="en-US" sz="2400" dirty="0">
              <a:solidFill>
                <a:schemeClr val="tx1"/>
              </a:solidFill>
            </a:endParaRPr>
          </a:p>
          <a:p>
            <a:pPr eaLnBrk="1" fontAlgn="auto" hangingPunct="1">
              <a:spcAft>
                <a:spcPts val="0"/>
              </a:spcAft>
              <a:defRPr/>
            </a:pPr>
            <a:endParaRPr lang="en-US" altLang="en-US" sz="2400" dirty="0">
              <a:solidFill>
                <a:schemeClr val="tx1"/>
              </a:solidFill>
            </a:endParaRPr>
          </a:p>
        </p:txBody>
      </p:sp>
    </p:spTree>
    <p:extLst>
      <p:ext uri="{BB962C8B-B14F-4D97-AF65-F5344CB8AC3E}">
        <p14:creationId xmlns:p14="http://schemas.microsoft.com/office/powerpoint/2010/main" val="1666471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539750" y="476250"/>
            <a:ext cx="8382000" cy="1143000"/>
          </a:xfrm>
        </p:spPr>
        <p:txBody>
          <a:bodyPr/>
          <a:lstStyle/>
          <a:p>
            <a:pPr eaLnBrk="1" hangingPunct="1"/>
            <a:r>
              <a:rPr lang="en-US" altLang="en-US">
                <a:solidFill>
                  <a:srgbClr val="FFFFFF"/>
                </a:solidFill>
              </a:rPr>
              <a:t>Peripheral Nervous System</a:t>
            </a:r>
          </a:p>
        </p:txBody>
      </p:sp>
      <p:sp>
        <p:nvSpPr>
          <p:cNvPr id="39938" name="Rectangle 3"/>
          <p:cNvSpPr>
            <a:spLocks noGrp="1" noChangeArrowheads="1"/>
          </p:cNvSpPr>
          <p:nvPr>
            <p:ph idx="1"/>
          </p:nvPr>
        </p:nvSpPr>
        <p:spPr>
          <a:xfrm>
            <a:off x="539750" y="2205038"/>
            <a:ext cx="8280400" cy="3744912"/>
          </a:xfrm>
        </p:spPr>
        <p:txBody>
          <a:bodyPr/>
          <a:lstStyle/>
          <a:p>
            <a:pPr eaLnBrk="1" hangingPunct="1"/>
            <a:r>
              <a:rPr lang="en-US" altLang="en-US" sz="2400">
                <a:solidFill>
                  <a:schemeClr val="tx1"/>
                </a:solidFill>
              </a:rPr>
              <a:t>Made of all nerves outside the brain and spinal cord</a:t>
            </a:r>
          </a:p>
          <a:p>
            <a:pPr eaLnBrk="1" hangingPunct="1"/>
            <a:r>
              <a:rPr lang="en-US" altLang="en-US" sz="2400">
                <a:solidFill>
                  <a:schemeClr val="tx1"/>
                </a:solidFill>
              </a:rPr>
              <a:t>These nerves carry the messages from or to the CNS</a:t>
            </a:r>
          </a:p>
          <a:p>
            <a:pPr eaLnBrk="1" hangingPunct="1"/>
            <a:r>
              <a:rPr lang="en-US" altLang="en-US" sz="2400" b="1">
                <a:solidFill>
                  <a:schemeClr val="tx1"/>
                </a:solidFill>
              </a:rPr>
              <a:t>Sensory neurons </a:t>
            </a:r>
          </a:p>
          <a:p>
            <a:pPr eaLnBrk="1" hangingPunct="1"/>
            <a:r>
              <a:rPr lang="en-US" altLang="en-US" sz="2400" b="1">
                <a:solidFill>
                  <a:schemeClr val="tx1"/>
                </a:solidFill>
              </a:rPr>
              <a:t>Motor neurons</a:t>
            </a:r>
          </a:p>
        </p:txBody>
      </p:sp>
      <p:pic>
        <p:nvPicPr>
          <p:cNvPr id="3993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3550" y="0"/>
            <a:ext cx="82169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140200" y="2349500"/>
            <a:ext cx="4032250" cy="16557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 name="Picture 1"/>
          <p:cNvPicPr>
            <a:picLocks noChangeAspect="1"/>
          </p:cNvPicPr>
          <p:nvPr/>
        </p:nvPicPr>
        <p:blipFill>
          <a:blip r:embed="rId3"/>
          <a:stretch>
            <a:fillRect/>
          </a:stretch>
        </p:blipFill>
        <p:spPr>
          <a:xfrm>
            <a:off x="0" y="4293293"/>
            <a:ext cx="3149600" cy="2578100"/>
          </a:xfrm>
          <a:prstGeom prst="rect">
            <a:avLst/>
          </a:prstGeom>
        </p:spPr>
      </p:pic>
    </p:spTree>
    <p:extLst>
      <p:ext uri="{BB962C8B-B14F-4D97-AF65-F5344CB8AC3E}">
        <p14:creationId xmlns:p14="http://schemas.microsoft.com/office/powerpoint/2010/main" val="13572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539750" y="476250"/>
            <a:ext cx="8382000" cy="1143000"/>
          </a:xfrm>
        </p:spPr>
        <p:txBody>
          <a:bodyPr/>
          <a:lstStyle/>
          <a:p>
            <a:pPr eaLnBrk="1" hangingPunct="1"/>
            <a:r>
              <a:rPr lang="en-US" altLang="en-US" dirty="0">
                <a:solidFill>
                  <a:srgbClr val="FFFFFF"/>
                </a:solidFill>
              </a:rPr>
              <a:t>Peripheral Nervous System:</a:t>
            </a:r>
            <a:br>
              <a:rPr lang="en-US" altLang="en-US" dirty="0">
                <a:solidFill>
                  <a:srgbClr val="FFFFFF"/>
                </a:solidFill>
              </a:rPr>
            </a:br>
            <a:r>
              <a:rPr lang="en-US" altLang="en-US" dirty="0">
                <a:solidFill>
                  <a:srgbClr val="FFFFFF"/>
                </a:solidFill>
              </a:rPr>
              <a:t>Sensory and Motor divisions</a:t>
            </a:r>
          </a:p>
        </p:txBody>
      </p:sp>
      <p:sp>
        <p:nvSpPr>
          <p:cNvPr id="22531" name="Rectangle 3"/>
          <p:cNvSpPr>
            <a:spLocks noGrp="1" noChangeArrowheads="1"/>
          </p:cNvSpPr>
          <p:nvPr>
            <p:ph idx="1"/>
          </p:nvPr>
        </p:nvSpPr>
        <p:spPr>
          <a:xfrm>
            <a:off x="539750" y="2060848"/>
            <a:ext cx="8382000" cy="4392612"/>
          </a:xfrm>
        </p:spPr>
        <p:txBody>
          <a:bodyPr rtlCol="0">
            <a:normAutofit/>
          </a:bodyPr>
          <a:lstStyle/>
          <a:p>
            <a:pPr eaLnBrk="1" fontAlgn="auto" hangingPunct="1">
              <a:spcAft>
                <a:spcPts val="0"/>
              </a:spcAft>
              <a:defRPr/>
            </a:pPr>
            <a:r>
              <a:rPr lang="en-US" altLang="en-US" sz="3200" b="1" dirty="0">
                <a:solidFill>
                  <a:schemeClr val="tx1"/>
                </a:solidFill>
              </a:rPr>
              <a:t>Sensory Pathway</a:t>
            </a:r>
          </a:p>
          <a:p>
            <a:pPr marL="0" indent="0" eaLnBrk="1" fontAlgn="auto" hangingPunct="1">
              <a:spcAft>
                <a:spcPts val="0"/>
              </a:spcAft>
              <a:buFont typeface="Wingdings 3" charset="2"/>
              <a:buNone/>
              <a:defRPr/>
            </a:pPr>
            <a:r>
              <a:rPr lang="en-US" altLang="en-US" sz="3200" dirty="0">
                <a:solidFill>
                  <a:schemeClr val="tx1"/>
                </a:solidFill>
              </a:rPr>
              <a:t>Impulses </a:t>
            </a:r>
            <a:r>
              <a:rPr lang="en-US" altLang="en-US" sz="3200" b="1" dirty="0">
                <a:solidFill>
                  <a:schemeClr val="tx1"/>
                </a:solidFill>
              </a:rPr>
              <a:t>to the CNS </a:t>
            </a:r>
            <a:r>
              <a:rPr lang="en-US" altLang="en-US" sz="3200" dirty="0">
                <a:solidFill>
                  <a:schemeClr val="tx1"/>
                </a:solidFill>
              </a:rPr>
              <a:t>from skin, joints, muscles and internal organs</a:t>
            </a:r>
          </a:p>
          <a:p>
            <a:pPr marL="0" indent="0" eaLnBrk="1" fontAlgn="auto" hangingPunct="1">
              <a:spcAft>
                <a:spcPts val="0"/>
              </a:spcAft>
              <a:buFont typeface="Wingdings 3" charset="2"/>
              <a:buNone/>
              <a:defRPr/>
            </a:pPr>
            <a:endParaRPr lang="en-US" altLang="en-US" sz="3200" dirty="0">
              <a:solidFill>
                <a:schemeClr val="tx1"/>
              </a:solidFill>
            </a:endParaRPr>
          </a:p>
          <a:p>
            <a:pPr marL="0" indent="0" algn="ctr" eaLnBrk="1" fontAlgn="auto" hangingPunct="1">
              <a:spcAft>
                <a:spcPts val="0"/>
              </a:spcAft>
              <a:buFont typeface="Wingdings 3" charset="2"/>
              <a:buNone/>
              <a:defRPr/>
            </a:pPr>
            <a:r>
              <a:rPr lang="en-US" altLang="en-US" sz="2800" i="1" dirty="0">
                <a:solidFill>
                  <a:schemeClr val="tx1"/>
                </a:solidFill>
              </a:rPr>
              <a:t>Things you can SENSE </a:t>
            </a:r>
          </a:p>
          <a:p>
            <a:pPr marL="0" indent="0" algn="ctr" eaLnBrk="1" fontAlgn="auto" hangingPunct="1">
              <a:spcAft>
                <a:spcPts val="0"/>
              </a:spcAft>
              <a:buFont typeface="Wingdings 3" charset="2"/>
              <a:buNone/>
              <a:defRPr/>
            </a:pPr>
            <a:endParaRPr lang="en-US" altLang="en-US" sz="2800" i="1" dirty="0">
              <a:solidFill>
                <a:schemeClr val="tx1"/>
              </a:solidFill>
            </a:endParaRPr>
          </a:p>
          <a:p>
            <a:pPr marL="0" indent="0" eaLnBrk="1" fontAlgn="auto" hangingPunct="1">
              <a:spcAft>
                <a:spcPts val="0"/>
              </a:spcAft>
              <a:buFont typeface="Wingdings 3" charset="2"/>
              <a:buNone/>
              <a:defRPr/>
            </a:pPr>
            <a:endParaRPr lang="en-US" altLang="en-US" sz="2200" dirty="0">
              <a:solidFill>
                <a:schemeClr val="tx1"/>
              </a:solidFill>
            </a:endParaRPr>
          </a:p>
          <a:p>
            <a:pPr marL="0" indent="0" eaLnBrk="1" fontAlgn="auto" hangingPunct="1">
              <a:spcAft>
                <a:spcPts val="0"/>
              </a:spcAft>
              <a:buFont typeface="Wingdings 3" charset="2"/>
              <a:buNone/>
              <a:defRPr/>
            </a:pPr>
            <a:endParaRPr lang="en-US" altLang="en-US" sz="2400" dirty="0">
              <a:solidFill>
                <a:schemeClr val="tx1"/>
              </a:solidFill>
            </a:endParaRPr>
          </a:p>
          <a:p>
            <a:pPr eaLnBrk="1" fontAlgn="auto" hangingPunct="1">
              <a:spcAft>
                <a:spcPts val="0"/>
              </a:spcAft>
              <a:defRPr/>
            </a:pPr>
            <a:endParaRPr lang="en-US" altLang="en-US" sz="2400" dirty="0">
              <a:solidFill>
                <a:schemeClr val="tx1"/>
              </a:solidFill>
            </a:endParaRPr>
          </a:p>
        </p:txBody>
      </p:sp>
    </p:spTree>
    <p:extLst>
      <p:ext uri="{BB962C8B-B14F-4D97-AF65-F5344CB8AC3E}">
        <p14:creationId xmlns:p14="http://schemas.microsoft.com/office/powerpoint/2010/main" val="1065469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a:xfrm>
            <a:off x="539750" y="620688"/>
            <a:ext cx="6192490" cy="1143000"/>
          </a:xfrm>
        </p:spPr>
        <p:txBody>
          <a:bodyPr/>
          <a:lstStyle/>
          <a:p>
            <a:pPr eaLnBrk="1" hangingPunct="1"/>
            <a:r>
              <a:rPr lang="en-US" altLang="en-US" sz="4400" dirty="0">
                <a:solidFill>
                  <a:srgbClr val="FFFFFF"/>
                </a:solidFill>
              </a:rPr>
              <a:t>Function of the Nervous System </a:t>
            </a:r>
          </a:p>
        </p:txBody>
      </p:sp>
      <p:sp>
        <p:nvSpPr>
          <p:cNvPr id="8195" name="Rectangle 3"/>
          <p:cNvSpPr>
            <a:spLocks noGrp="1" noChangeArrowheads="1"/>
          </p:cNvSpPr>
          <p:nvPr>
            <p:ph idx="1"/>
          </p:nvPr>
        </p:nvSpPr>
        <p:spPr>
          <a:xfrm>
            <a:off x="539750" y="2733652"/>
            <a:ext cx="6840562" cy="4114800"/>
          </a:xfrm>
        </p:spPr>
        <p:txBody>
          <a:bodyPr rtlCol="0">
            <a:normAutofit/>
          </a:bodyPr>
          <a:lstStyle/>
          <a:p>
            <a:pPr marL="402336" lvl="1" indent="0" eaLnBrk="1" fontAlgn="auto" hangingPunct="1">
              <a:spcAft>
                <a:spcPts val="0"/>
              </a:spcAft>
              <a:buNone/>
              <a:defRPr/>
            </a:pPr>
            <a:r>
              <a:rPr lang="en-US" altLang="en-US" sz="2800" dirty="0">
                <a:solidFill>
                  <a:schemeClr val="tx1"/>
                </a:solidFill>
              </a:rPr>
              <a:t>Control of all bodily functions (voluntary and involuntary) </a:t>
            </a:r>
          </a:p>
          <a:p>
            <a:pPr marL="402336" lvl="1" indent="0" eaLnBrk="1" fontAlgn="auto" hangingPunct="1">
              <a:spcAft>
                <a:spcPts val="0"/>
              </a:spcAft>
              <a:buNone/>
              <a:defRPr/>
            </a:pPr>
            <a:r>
              <a:rPr lang="en-US" altLang="en-US" sz="2800" dirty="0">
                <a:solidFill>
                  <a:schemeClr val="tx1"/>
                </a:solidFill>
              </a:rPr>
              <a:t>Electrical impulses are sent along nerves  </a:t>
            </a:r>
          </a:p>
          <a:p>
            <a:pPr marL="402336" lvl="1" indent="0" eaLnBrk="1" fontAlgn="auto" hangingPunct="1">
              <a:spcAft>
                <a:spcPts val="0"/>
              </a:spcAft>
              <a:buNone/>
              <a:defRPr/>
            </a:pPr>
            <a:r>
              <a:rPr lang="en-US" altLang="en-US" sz="2800" dirty="0">
                <a:solidFill>
                  <a:schemeClr val="tx1"/>
                </a:solidFill>
              </a:rPr>
              <a:t>Two systems – central nervous system and peripheral nervous system </a:t>
            </a:r>
          </a:p>
        </p:txBody>
      </p:sp>
      <p:pic>
        <p:nvPicPr>
          <p:cNvPr id="26627" name="Picture 5" descr="http://synergy.mcg.edu/pt/PT413/images/14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8632" y="5644446"/>
            <a:ext cx="1608560" cy="1206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539750" y="476250"/>
            <a:ext cx="8382000" cy="1143000"/>
          </a:xfrm>
        </p:spPr>
        <p:txBody>
          <a:bodyPr/>
          <a:lstStyle/>
          <a:p>
            <a:pPr eaLnBrk="1" hangingPunct="1"/>
            <a:r>
              <a:rPr lang="en-US" altLang="en-US" dirty="0">
                <a:solidFill>
                  <a:srgbClr val="FFFFFF"/>
                </a:solidFill>
              </a:rPr>
              <a:t>Peripheral Nervous System:</a:t>
            </a:r>
            <a:br>
              <a:rPr lang="en-US" altLang="en-US" dirty="0">
                <a:solidFill>
                  <a:srgbClr val="FFFFFF"/>
                </a:solidFill>
              </a:rPr>
            </a:br>
            <a:r>
              <a:rPr lang="en-US" altLang="en-US" dirty="0">
                <a:solidFill>
                  <a:srgbClr val="FFFFFF"/>
                </a:solidFill>
              </a:rPr>
              <a:t>Sensory and Motor divisions</a:t>
            </a:r>
          </a:p>
        </p:txBody>
      </p:sp>
      <p:sp>
        <p:nvSpPr>
          <p:cNvPr id="22531" name="Rectangle 3"/>
          <p:cNvSpPr>
            <a:spLocks noGrp="1" noChangeArrowheads="1"/>
          </p:cNvSpPr>
          <p:nvPr>
            <p:ph idx="1"/>
          </p:nvPr>
        </p:nvSpPr>
        <p:spPr>
          <a:xfrm>
            <a:off x="539750" y="2060848"/>
            <a:ext cx="8382000" cy="4392612"/>
          </a:xfrm>
        </p:spPr>
        <p:txBody>
          <a:bodyPr rtlCol="0">
            <a:normAutofit/>
          </a:bodyPr>
          <a:lstStyle/>
          <a:p>
            <a:pPr eaLnBrk="1" fontAlgn="auto" hangingPunct="1">
              <a:spcAft>
                <a:spcPts val="0"/>
              </a:spcAft>
              <a:defRPr/>
            </a:pPr>
            <a:r>
              <a:rPr lang="en-US" altLang="en-US" sz="4000" b="1" dirty="0">
                <a:solidFill>
                  <a:schemeClr val="tx1"/>
                </a:solidFill>
              </a:rPr>
              <a:t>Motor Pathway</a:t>
            </a:r>
          </a:p>
          <a:p>
            <a:pPr marL="0" indent="0" eaLnBrk="1" fontAlgn="auto" hangingPunct="1">
              <a:spcAft>
                <a:spcPts val="0"/>
              </a:spcAft>
              <a:buNone/>
              <a:defRPr/>
            </a:pPr>
            <a:r>
              <a:rPr lang="en-US" altLang="en-US" sz="4000" dirty="0">
                <a:solidFill>
                  <a:schemeClr val="tx1"/>
                </a:solidFill>
              </a:rPr>
              <a:t>Impulses </a:t>
            </a:r>
            <a:r>
              <a:rPr lang="en-US" altLang="en-US" sz="4000" b="1" dirty="0">
                <a:solidFill>
                  <a:schemeClr val="tx1"/>
                </a:solidFill>
              </a:rPr>
              <a:t>from the CNS</a:t>
            </a:r>
          </a:p>
          <a:p>
            <a:pPr eaLnBrk="1" fontAlgn="auto" hangingPunct="1">
              <a:spcAft>
                <a:spcPts val="0"/>
              </a:spcAft>
              <a:defRPr/>
            </a:pPr>
            <a:endParaRPr lang="en-US" altLang="en-US" sz="4000" b="1" dirty="0">
              <a:solidFill>
                <a:schemeClr val="tx1"/>
              </a:solidFill>
            </a:endParaRPr>
          </a:p>
          <a:p>
            <a:pPr marL="0" indent="0" eaLnBrk="1" fontAlgn="auto" hangingPunct="1">
              <a:spcAft>
                <a:spcPts val="0"/>
              </a:spcAft>
              <a:buFont typeface="Wingdings 3" charset="2"/>
              <a:buNone/>
              <a:defRPr/>
            </a:pPr>
            <a:endParaRPr lang="en-US" altLang="en-US" sz="4000" dirty="0">
              <a:solidFill>
                <a:schemeClr val="tx1"/>
              </a:solidFill>
            </a:endParaRPr>
          </a:p>
          <a:p>
            <a:pPr eaLnBrk="1" fontAlgn="auto" hangingPunct="1">
              <a:spcAft>
                <a:spcPts val="0"/>
              </a:spcAft>
              <a:defRPr/>
            </a:pPr>
            <a:endParaRPr lang="en-US" altLang="en-US" sz="4000" dirty="0">
              <a:solidFill>
                <a:schemeClr val="tx1"/>
              </a:solidFill>
            </a:endParaRPr>
          </a:p>
        </p:txBody>
      </p:sp>
    </p:spTree>
    <p:extLst>
      <p:ext uri="{BB962C8B-B14F-4D97-AF65-F5344CB8AC3E}">
        <p14:creationId xmlns:p14="http://schemas.microsoft.com/office/powerpoint/2010/main" val="420030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539750" y="476250"/>
            <a:ext cx="8382000" cy="1143000"/>
          </a:xfrm>
        </p:spPr>
        <p:txBody>
          <a:bodyPr/>
          <a:lstStyle/>
          <a:p>
            <a:pPr eaLnBrk="1" hangingPunct="1"/>
            <a:r>
              <a:rPr lang="en-US" altLang="en-US" dirty="0">
                <a:solidFill>
                  <a:srgbClr val="FFFFFF"/>
                </a:solidFill>
              </a:rPr>
              <a:t>Peripheral Nervous System:</a:t>
            </a:r>
            <a:br>
              <a:rPr lang="en-US" altLang="en-US" dirty="0">
                <a:solidFill>
                  <a:srgbClr val="FFFFFF"/>
                </a:solidFill>
              </a:rPr>
            </a:br>
            <a:r>
              <a:rPr lang="en-US" altLang="en-US" dirty="0">
                <a:solidFill>
                  <a:srgbClr val="FFFFFF"/>
                </a:solidFill>
              </a:rPr>
              <a:t>Sensory and Motor divisions</a:t>
            </a:r>
          </a:p>
        </p:txBody>
      </p:sp>
      <p:sp>
        <p:nvSpPr>
          <p:cNvPr id="22531" name="Rectangle 3"/>
          <p:cNvSpPr>
            <a:spLocks noGrp="1" noChangeArrowheads="1"/>
          </p:cNvSpPr>
          <p:nvPr>
            <p:ph idx="1"/>
          </p:nvPr>
        </p:nvSpPr>
        <p:spPr>
          <a:xfrm>
            <a:off x="539750" y="2060848"/>
            <a:ext cx="8382000" cy="4392612"/>
          </a:xfrm>
        </p:spPr>
        <p:txBody>
          <a:bodyPr rtlCol="0">
            <a:normAutofit/>
          </a:bodyPr>
          <a:lstStyle/>
          <a:p>
            <a:pPr eaLnBrk="1" fontAlgn="auto" hangingPunct="1">
              <a:spcAft>
                <a:spcPts val="0"/>
              </a:spcAft>
              <a:defRPr/>
            </a:pPr>
            <a:r>
              <a:rPr lang="en-US" altLang="en-US" sz="2200" b="1" dirty="0">
                <a:solidFill>
                  <a:schemeClr val="tx1"/>
                </a:solidFill>
              </a:rPr>
              <a:t>Motor Pathway</a:t>
            </a:r>
          </a:p>
          <a:p>
            <a:pPr marL="0" indent="0" eaLnBrk="1" fontAlgn="auto" hangingPunct="1">
              <a:spcAft>
                <a:spcPts val="0"/>
              </a:spcAft>
              <a:buNone/>
              <a:defRPr/>
            </a:pPr>
            <a:endParaRPr lang="en-US" altLang="en-US" sz="2200" b="1" dirty="0">
              <a:solidFill>
                <a:schemeClr val="tx1"/>
              </a:solidFill>
            </a:endParaRPr>
          </a:p>
          <a:p>
            <a:pPr marL="0" indent="0" eaLnBrk="1" fontAlgn="auto" hangingPunct="1">
              <a:spcAft>
                <a:spcPts val="0"/>
              </a:spcAft>
              <a:buFont typeface="Wingdings 3" charset="2"/>
              <a:buNone/>
              <a:defRPr/>
            </a:pPr>
            <a:r>
              <a:rPr lang="en-US" altLang="en-US" sz="3200" dirty="0">
                <a:solidFill>
                  <a:schemeClr val="tx1"/>
                </a:solidFill>
              </a:rPr>
              <a:t>Divided into 2</a:t>
            </a:r>
          </a:p>
          <a:p>
            <a:pPr marL="0" indent="0" eaLnBrk="1" fontAlgn="auto" hangingPunct="1">
              <a:spcAft>
                <a:spcPts val="0"/>
              </a:spcAft>
              <a:buFont typeface="Wingdings 3" charset="2"/>
              <a:buNone/>
              <a:defRPr/>
            </a:pPr>
            <a:r>
              <a:rPr lang="en-US" altLang="en-US" sz="3200" b="1" u="sng" dirty="0">
                <a:solidFill>
                  <a:schemeClr val="tx1"/>
                </a:solidFill>
              </a:rPr>
              <a:t>Somatic division:</a:t>
            </a:r>
            <a:endParaRPr lang="en-US" altLang="en-US" sz="3200" dirty="0">
              <a:solidFill>
                <a:schemeClr val="tx1"/>
              </a:solidFill>
            </a:endParaRPr>
          </a:p>
          <a:p>
            <a:pPr marL="0" indent="0" eaLnBrk="1" fontAlgn="auto" hangingPunct="1">
              <a:spcAft>
                <a:spcPts val="0"/>
              </a:spcAft>
              <a:buFont typeface="Wingdings 3" charset="2"/>
              <a:buNone/>
              <a:defRPr/>
            </a:pPr>
            <a:r>
              <a:rPr lang="en-US" altLang="en-US" sz="3200" b="1" u="sng" dirty="0">
                <a:solidFill>
                  <a:schemeClr val="tx1"/>
                </a:solidFill>
              </a:rPr>
              <a:t>Autonomic division:</a:t>
            </a:r>
            <a:endParaRPr lang="en-US" altLang="en-US" sz="3200" dirty="0">
              <a:solidFill>
                <a:schemeClr val="tx1"/>
              </a:solidFill>
            </a:endParaRPr>
          </a:p>
          <a:p>
            <a:pPr eaLnBrk="1" fontAlgn="auto" hangingPunct="1">
              <a:spcAft>
                <a:spcPts val="0"/>
              </a:spcAft>
              <a:defRPr/>
            </a:pPr>
            <a:endParaRPr lang="en-US" altLang="en-US" sz="2400" dirty="0">
              <a:solidFill>
                <a:schemeClr val="tx1"/>
              </a:solidFill>
            </a:endParaRPr>
          </a:p>
        </p:txBody>
      </p:sp>
    </p:spTree>
    <p:extLst>
      <p:ext uri="{BB962C8B-B14F-4D97-AF65-F5344CB8AC3E}">
        <p14:creationId xmlns:p14="http://schemas.microsoft.com/office/powerpoint/2010/main" val="241442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539750" y="476250"/>
            <a:ext cx="8382000" cy="1143000"/>
          </a:xfrm>
        </p:spPr>
        <p:txBody>
          <a:bodyPr/>
          <a:lstStyle/>
          <a:p>
            <a:pPr eaLnBrk="1" hangingPunct="1"/>
            <a:r>
              <a:rPr lang="en-US" altLang="en-US" dirty="0">
                <a:solidFill>
                  <a:srgbClr val="FFFFFF"/>
                </a:solidFill>
              </a:rPr>
              <a:t>Peripheral Nervous System:</a:t>
            </a:r>
            <a:br>
              <a:rPr lang="en-US" altLang="en-US" dirty="0">
                <a:solidFill>
                  <a:srgbClr val="FFFFFF"/>
                </a:solidFill>
              </a:rPr>
            </a:br>
            <a:r>
              <a:rPr lang="en-US" altLang="en-US" dirty="0">
                <a:solidFill>
                  <a:srgbClr val="FFFFFF"/>
                </a:solidFill>
              </a:rPr>
              <a:t>Sensory and Motor divisions</a:t>
            </a:r>
          </a:p>
        </p:txBody>
      </p:sp>
      <p:sp>
        <p:nvSpPr>
          <p:cNvPr id="22531" name="Rectangle 3"/>
          <p:cNvSpPr>
            <a:spLocks noGrp="1" noChangeArrowheads="1"/>
          </p:cNvSpPr>
          <p:nvPr>
            <p:ph idx="1"/>
          </p:nvPr>
        </p:nvSpPr>
        <p:spPr>
          <a:xfrm>
            <a:off x="539750" y="2060848"/>
            <a:ext cx="8382000" cy="4392612"/>
          </a:xfrm>
        </p:spPr>
        <p:txBody>
          <a:bodyPr rtlCol="0">
            <a:normAutofit/>
          </a:bodyPr>
          <a:lstStyle/>
          <a:p>
            <a:pPr eaLnBrk="1" fontAlgn="auto" hangingPunct="1">
              <a:spcAft>
                <a:spcPts val="0"/>
              </a:spcAft>
              <a:defRPr/>
            </a:pPr>
            <a:r>
              <a:rPr lang="en-US" altLang="en-US" sz="2400" b="1" dirty="0">
                <a:solidFill>
                  <a:schemeClr val="tx1"/>
                </a:solidFill>
              </a:rPr>
              <a:t>Motor Pathway</a:t>
            </a:r>
          </a:p>
          <a:p>
            <a:pPr marL="0" indent="0" eaLnBrk="1" fontAlgn="auto" hangingPunct="1">
              <a:spcAft>
                <a:spcPts val="0"/>
              </a:spcAft>
              <a:buNone/>
              <a:defRPr/>
            </a:pPr>
            <a:endParaRPr lang="en-US" altLang="en-US" sz="2400" b="1" dirty="0">
              <a:solidFill>
                <a:schemeClr val="tx1"/>
              </a:solidFill>
            </a:endParaRPr>
          </a:p>
          <a:p>
            <a:pPr marL="0" indent="0" eaLnBrk="1" fontAlgn="auto" hangingPunct="1">
              <a:spcAft>
                <a:spcPts val="0"/>
              </a:spcAft>
              <a:buFont typeface="Wingdings 3" charset="2"/>
              <a:buNone/>
              <a:defRPr/>
            </a:pPr>
            <a:r>
              <a:rPr lang="en-US" altLang="en-US" sz="2400" b="1" u="sng" dirty="0">
                <a:solidFill>
                  <a:schemeClr val="tx1"/>
                </a:solidFill>
              </a:rPr>
              <a:t>Somatic division: </a:t>
            </a:r>
            <a:r>
              <a:rPr lang="en-US" altLang="en-US" sz="2400" b="1" dirty="0">
                <a:solidFill>
                  <a:schemeClr val="tx1"/>
                </a:solidFill>
              </a:rPr>
              <a:t>impulses from the CNS </a:t>
            </a:r>
            <a:r>
              <a:rPr lang="en-US" altLang="en-US" sz="2400" dirty="0">
                <a:solidFill>
                  <a:schemeClr val="tx1"/>
                </a:solidFill>
              </a:rPr>
              <a:t>to muscles we </a:t>
            </a:r>
            <a:r>
              <a:rPr lang="en-US" altLang="en-US" sz="2400" b="1" dirty="0">
                <a:solidFill>
                  <a:schemeClr val="tx1"/>
                </a:solidFill>
              </a:rPr>
              <a:t>control consciously </a:t>
            </a:r>
            <a:r>
              <a:rPr lang="en-US" altLang="en-US" sz="2400" dirty="0">
                <a:solidFill>
                  <a:schemeClr val="tx1"/>
                </a:solidFill>
              </a:rPr>
              <a:t>i.e. your hand and finger to write</a:t>
            </a:r>
          </a:p>
          <a:p>
            <a:pPr marL="0" indent="0" eaLnBrk="1" fontAlgn="auto" hangingPunct="1">
              <a:spcAft>
                <a:spcPts val="0"/>
              </a:spcAft>
              <a:buFont typeface="Wingdings 3" charset="2"/>
              <a:buNone/>
              <a:defRPr/>
            </a:pPr>
            <a:r>
              <a:rPr lang="en-US" altLang="en-US" sz="2400" b="1" u="sng" dirty="0">
                <a:solidFill>
                  <a:schemeClr val="tx1"/>
                </a:solidFill>
              </a:rPr>
              <a:t>Autonomic division: </a:t>
            </a:r>
            <a:r>
              <a:rPr lang="en-US" altLang="en-US" sz="2400" dirty="0">
                <a:solidFill>
                  <a:schemeClr val="tx1"/>
                </a:solidFill>
              </a:rPr>
              <a:t>carries impulse </a:t>
            </a:r>
            <a:r>
              <a:rPr lang="en-US" altLang="en-US" sz="2400" b="1" dirty="0">
                <a:solidFill>
                  <a:schemeClr val="tx1"/>
                </a:solidFill>
              </a:rPr>
              <a:t>from the CNS </a:t>
            </a:r>
            <a:r>
              <a:rPr lang="en-US" altLang="en-US" sz="2400" dirty="0">
                <a:solidFill>
                  <a:schemeClr val="tx1"/>
                </a:solidFill>
              </a:rPr>
              <a:t>to muscles we </a:t>
            </a:r>
            <a:r>
              <a:rPr lang="en-US" altLang="en-US" sz="2400" b="1" dirty="0">
                <a:solidFill>
                  <a:schemeClr val="tx1"/>
                </a:solidFill>
              </a:rPr>
              <a:t>can’t consciously control </a:t>
            </a:r>
          </a:p>
          <a:p>
            <a:pPr marL="0" indent="0" eaLnBrk="1" fontAlgn="auto" hangingPunct="1">
              <a:spcAft>
                <a:spcPts val="0"/>
              </a:spcAft>
              <a:buFont typeface="Wingdings 3" charset="2"/>
              <a:buNone/>
              <a:defRPr/>
            </a:pPr>
            <a:endParaRPr lang="en-US" altLang="en-US" sz="2400" dirty="0">
              <a:solidFill>
                <a:schemeClr val="tx1"/>
              </a:solidFill>
            </a:endParaRPr>
          </a:p>
          <a:p>
            <a:pPr eaLnBrk="1" fontAlgn="auto" hangingPunct="1">
              <a:spcAft>
                <a:spcPts val="0"/>
              </a:spcAft>
              <a:defRPr/>
            </a:pPr>
            <a:endParaRPr lang="en-US" altLang="en-US" sz="2400" dirty="0">
              <a:solidFill>
                <a:schemeClr val="tx1"/>
              </a:solidFill>
            </a:endParaRPr>
          </a:p>
        </p:txBody>
      </p:sp>
    </p:spTree>
    <p:extLst>
      <p:ext uri="{BB962C8B-B14F-4D97-AF65-F5344CB8AC3E}">
        <p14:creationId xmlns:p14="http://schemas.microsoft.com/office/powerpoint/2010/main" val="1204294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539750" y="476250"/>
            <a:ext cx="8382000" cy="1143000"/>
          </a:xfrm>
        </p:spPr>
        <p:txBody>
          <a:bodyPr/>
          <a:lstStyle/>
          <a:p>
            <a:pPr eaLnBrk="1" hangingPunct="1"/>
            <a:r>
              <a:rPr lang="en-US" altLang="en-US">
                <a:solidFill>
                  <a:srgbClr val="FFFFFF"/>
                </a:solidFill>
              </a:rPr>
              <a:t>Peripheral Nervous System</a:t>
            </a:r>
          </a:p>
        </p:txBody>
      </p:sp>
      <p:sp>
        <p:nvSpPr>
          <p:cNvPr id="40962" name="Rectangle 3"/>
          <p:cNvSpPr>
            <a:spLocks noGrp="1" noChangeArrowheads="1"/>
          </p:cNvSpPr>
          <p:nvPr>
            <p:ph idx="1"/>
          </p:nvPr>
        </p:nvSpPr>
        <p:spPr>
          <a:xfrm>
            <a:off x="539750" y="2205038"/>
            <a:ext cx="8280400" cy="3744912"/>
          </a:xfrm>
        </p:spPr>
        <p:txBody>
          <a:bodyPr/>
          <a:lstStyle/>
          <a:p>
            <a:pPr eaLnBrk="1" hangingPunct="1"/>
            <a:r>
              <a:rPr lang="en-US" altLang="en-US" sz="2400">
                <a:solidFill>
                  <a:schemeClr val="tx1"/>
                </a:solidFill>
              </a:rPr>
              <a:t>Made of all nerves outside the brain and spinal cord</a:t>
            </a:r>
          </a:p>
          <a:p>
            <a:pPr eaLnBrk="1" hangingPunct="1"/>
            <a:r>
              <a:rPr lang="en-US" altLang="en-US" sz="2400">
                <a:solidFill>
                  <a:schemeClr val="tx1"/>
                </a:solidFill>
              </a:rPr>
              <a:t>These nerves carry the messages from or to the CNS</a:t>
            </a:r>
          </a:p>
          <a:p>
            <a:pPr eaLnBrk="1" hangingPunct="1"/>
            <a:r>
              <a:rPr lang="en-US" altLang="en-US" sz="2400" b="1">
                <a:solidFill>
                  <a:schemeClr val="tx1"/>
                </a:solidFill>
              </a:rPr>
              <a:t>Sensory neurons </a:t>
            </a:r>
          </a:p>
          <a:p>
            <a:pPr eaLnBrk="1" hangingPunct="1"/>
            <a:r>
              <a:rPr lang="en-US" altLang="en-US" sz="2400" b="1">
                <a:solidFill>
                  <a:schemeClr val="tx1"/>
                </a:solidFill>
              </a:rPr>
              <a:t>Motor neurons</a:t>
            </a:r>
          </a:p>
        </p:txBody>
      </p:sp>
      <p:pic>
        <p:nvPicPr>
          <p:cNvPr id="4096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3550" y="0"/>
            <a:ext cx="82169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4054475" y="4078288"/>
            <a:ext cx="4822825" cy="15113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150467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539750" y="476250"/>
            <a:ext cx="8382000" cy="1143000"/>
          </a:xfrm>
        </p:spPr>
        <p:txBody>
          <a:bodyPr/>
          <a:lstStyle/>
          <a:p>
            <a:pPr eaLnBrk="1" hangingPunct="1"/>
            <a:r>
              <a:rPr lang="en-US" altLang="en-US">
                <a:solidFill>
                  <a:srgbClr val="FFFFFF"/>
                </a:solidFill>
              </a:rPr>
              <a:t>Peripheral Nervous System</a:t>
            </a:r>
          </a:p>
        </p:txBody>
      </p:sp>
      <p:sp>
        <p:nvSpPr>
          <p:cNvPr id="40962" name="Rectangle 3"/>
          <p:cNvSpPr>
            <a:spLocks noGrp="1" noChangeArrowheads="1"/>
          </p:cNvSpPr>
          <p:nvPr>
            <p:ph idx="1"/>
          </p:nvPr>
        </p:nvSpPr>
        <p:spPr>
          <a:xfrm>
            <a:off x="539750" y="2205038"/>
            <a:ext cx="8280400" cy="3744912"/>
          </a:xfrm>
        </p:spPr>
        <p:txBody>
          <a:bodyPr/>
          <a:lstStyle/>
          <a:p>
            <a:pPr eaLnBrk="1" hangingPunct="1"/>
            <a:r>
              <a:rPr lang="en-US" altLang="en-US" sz="2400">
                <a:solidFill>
                  <a:schemeClr val="tx1"/>
                </a:solidFill>
              </a:rPr>
              <a:t>Made of all nerves outside the brain and spinal cord</a:t>
            </a:r>
          </a:p>
          <a:p>
            <a:pPr eaLnBrk="1" hangingPunct="1"/>
            <a:r>
              <a:rPr lang="en-US" altLang="en-US" sz="2400">
                <a:solidFill>
                  <a:schemeClr val="tx1"/>
                </a:solidFill>
              </a:rPr>
              <a:t>These nerves carry the messages from or to the CNS</a:t>
            </a:r>
          </a:p>
          <a:p>
            <a:pPr eaLnBrk="1" hangingPunct="1"/>
            <a:r>
              <a:rPr lang="en-US" altLang="en-US" sz="2400" b="1">
                <a:solidFill>
                  <a:schemeClr val="tx1"/>
                </a:solidFill>
              </a:rPr>
              <a:t>Sensory neurons </a:t>
            </a:r>
          </a:p>
          <a:p>
            <a:pPr eaLnBrk="1" hangingPunct="1"/>
            <a:r>
              <a:rPr lang="en-US" altLang="en-US" sz="2400" b="1">
                <a:solidFill>
                  <a:schemeClr val="tx1"/>
                </a:solidFill>
              </a:rPr>
              <a:t>Motor neurons</a:t>
            </a:r>
          </a:p>
        </p:txBody>
      </p:sp>
      <p:pic>
        <p:nvPicPr>
          <p:cNvPr id="4096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3550" y="0"/>
            <a:ext cx="82169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4054475" y="4078288"/>
            <a:ext cx="4822825" cy="15113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539750" y="476250"/>
            <a:ext cx="8382000" cy="1143000"/>
          </a:xfrm>
        </p:spPr>
        <p:txBody>
          <a:bodyPr/>
          <a:lstStyle/>
          <a:p>
            <a:pPr eaLnBrk="1" hangingPunct="1"/>
            <a:r>
              <a:rPr lang="en-US" altLang="en-US" dirty="0">
                <a:solidFill>
                  <a:srgbClr val="FFFFFF"/>
                </a:solidFill>
              </a:rPr>
              <a:t>Peripheral Nervous System:</a:t>
            </a:r>
            <a:br>
              <a:rPr lang="en-US" altLang="en-US" dirty="0">
                <a:solidFill>
                  <a:srgbClr val="FFFFFF"/>
                </a:solidFill>
              </a:rPr>
            </a:br>
            <a:endParaRPr lang="en-US" altLang="en-US" dirty="0">
              <a:solidFill>
                <a:srgbClr val="FFFFFF"/>
              </a:solidFill>
            </a:endParaRPr>
          </a:p>
        </p:txBody>
      </p:sp>
      <p:sp>
        <p:nvSpPr>
          <p:cNvPr id="22531" name="Rectangle 3"/>
          <p:cNvSpPr>
            <a:spLocks noGrp="1" noChangeArrowheads="1"/>
          </p:cNvSpPr>
          <p:nvPr>
            <p:ph idx="1"/>
          </p:nvPr>
        </p:nvSpPr>
        <p:spPr>
          <a:xfrm>
            <a:off x="539750" y="2204864"/>
            <a:ext cx="8382000" cy="4392612"/>
          </a:xfrm>
        </p:spPr>
        <p:txBody>
          <a:bodyPr rtlCol="0">
            <a:normAutofit/>
          </a:bodyPr>
          <a:lstStyle/>
          <a:p>
            <a:pPr marL="0" indent="0" eaLnBrk="1" fontAlgn="auto" hangingPunct="1">
              <a:spcAft>
                <a:spcPts val="0"/>
              </a:spcAft>
              <a:buFont typeface="Wingdings 3" charset="2"/>
              <a:buNone/>
              <a:defRPr/>
            </a:pPr>
            <a:r>
              <a:rPr lang="en-US" altLang="en-US" sz="2200" dirty="0">
                <a:solidFill>
                  <a:schemeClr val="tx1"/>
                </a:solidFill>
              </a:rPr>
              <a:t>The autonomic division:  things we don’t consciously control.</a:t>
            </a:r>
          </a:p>
          <a:p>
            <a:pPr marL="0" indent="0" eaLnBrk="1" fontAlgn="auto" hangingPunct="1">
              <a:spcAft>
                <a:spcPts val="0"/>
              </a:spcAft>
              <a:buNone/>
              <a:defRPr/>
            </a:pPr>
            <a:r>
              <a:rPr lang="en-US" altLang="en-US" sz="2000" dirty="0">
                <a:solidFill>
                  <a:schemeClr val="tx1"/>
                </a:solidFill>
              </a:rPr>
              <a:t>We </a:t>
            </a:r>
            <a:r>
              <a:rPr lang="en-US" altLang="en-US" sz="2000" b="1" dirty="0">
                <a:solidFill>
                  <a:schemeClr val="tx1"/>
                </a:solidFill>
              </a:rPr>
              <a:t>subconsciously </a:t>
            </a:r>
            <a:r>
              <a:rPr lang="en-US" altLang="en-US" sz="2000" dirty="0">
                <a:solidFill>
                  <a:schemeClr val="tx1"/>
                </a:solidFill>
              </a:rPr>
              <a:t>control them.</a:t>
            </a:r>
          </a:p>
          <a:p>
            <a:pPr marL="0" indent="0" eaLnBrk="1" fontAlgn="auto" hangingPunct="1">
              <a:spcAft>
                <a:spcPts val="0"/>
              </a:spcAft>
              <a:buFont typeface="Wingdings 3" charset="2"/>
              <a:buNone/>
              <a:defRPr/>
            </a:pPr>
            <a:endParaRPr lang="en-US" altLang="en-US" sz="2200" b="1" u="sng" dirty="0">
              <a:solidFill>
                <a:schemeClr val="tx1"/>
              </a:solidFill>
            </a:endParaRPr>
          </a:p>
          <a:p>
            <a:pPr marL="0" indent="0" eaLnBrk="1" fontAlgn="auto" hangingPunct="1">
              <a:spcAft>
                <a:spcPts val="0"/>
              </a:spcAft>
              <a:buFont typeface="Wingdings 3" charset="2"/>
              <a:buNone/>
              <a:defRPr/>
            </a:pPr>
            <a:r>
              <a:rPr lang="en-US" altLang="en-US" sz="2200" dirty="0">
                <a:solidFill>
                  <a:schemeClr val="tx1"/>
                </a:solidFill>
              </a:rPr>
              <a:t>Divides into 2 – </a:t>
            </a:r>
            <a:r>
              <a:rPr lang="en-US" altLang="en-US" sz="2200" b="1" u="sng" dirty="0">
                <a:solidFill>
                  <a:schemeClr val="tx1"/>
                </a:solidFill>
              </a:rPr>
              <a:t>sympathetic and parasympathetic division</a:t>
            </a:r>
          </a:p>
          <a:p>
            <a:pPr eaLnBrk="1" fontAlgn="auto" hangingPunct="1">
              <a:spcAft>
                <a:spcPts val="0"/>
              </a:spcAft>
              <a:defRPr/>
            </a:pPr>
            <a:endParaRPr lang="en-US" altLang="en-US" sz="2400" dirty="0">
              <a:solidFill>
                <a:schemeClr val="tx1"/>
              </a:solidFill>
            </a:endParaRPr>
          </a:p>
          <a:p>
            <a:pPr eaLnBrk="1" fontAlgn="auto" hangingPunct="1">
              <a:spcAft>
                <a:spcPts val="0"/>
              </a:spcAft>
              <a:defRPr/>
            </a:pPr>
            <a:r>
              <a:rPr lang="en-US" altLang="en-US" sz="2400" dirty="0">
                <a:solidFill>
                  <a:schemeClr val="tx1"/>
                </a:solidFill>
              </a:rPr>
              <a:t>Sympathetic  = fight or flight</a:t>
            </a:r>
          </a:p>
          <a:p>
            <a:pPr eaLnBrk="1" fontAlgn="auto" hangingPunct="1">
              <a:spcAft>
                <a:spcPts val="0"/>
              </a:spcAft>
              <a:defRPr/>
            </a:pPr>
            <a:r>
              <a:rPr lang="en-US" altLang="en-US" sz="2400" dirty="0">
                <a:solidFill>
                  <a:schemeClr val="tx1"/>
                </a:solidFill>
              </a:rPr>
              <a:t>Parasympathetic  = rest and digest</a:t>
            </a:r>
          </a:p>
        </p:txBody>
      </p:sp>
    </p:spTree>
    <p:extLst>
      <p:ext uri="{BB962C8B-B14F-4D97-AF65-F5344CB8AC3E}">
        <p14:creationId xmlns:p14="http://schemas.microsoft.com/office/powerpoint/2010/main" val="1363187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539750" y="476250"/>
            <a:ext cx="8382000" cy="1143000"/>
          </a:xfrm>
        </p:spPr>
        <p:txBody>
          <a:bodyPr/>
          <a:lstStyle/>
          <a:p>
            <a:pPr eaLnBrk="1" hangingPunct="1"/>
            <a:r>
              <a:rPr lang="en-US" altLang="en-US" dirty="0">
                <a:solidFill>
                  <a:srgbClr val="FFFFFF"/>
                </a:solidFill>
              </a:rPr>
              <a:t>Peripheral Nervous System:</a:t>
            </a:r>
            <a:br>
              <a:rPr lang="en-US" altLang="en-US" dirty="0">
                <a:solidFill>
                  <a:srgbClr val="FFFFFF"/>
                </a:solidFill>
              </a:rPr>
            </a:br>
            <a:endParaRPr lang="en-US" altLang="en-US" dirty="0">
              <a:solidFill>
                <a:srgbClr val="FFFFFF"/>
              </a:solidFill>
            </a:endParaRPr>
          </a:p>
        </p:txBody>
      </p:sp>
      <p:sp>
        <p:nvSpPr>
          <p:cNvPr id="22531" name="Rectangle 3"/>
          <p:cNvSpPr>
            <a:spLocks noGrp="1" noChangeArrowheads="1"/>
          </p:cNvSpPr>
          <p:nvPr>
            <p:ph idx="1"/>
          </p:nvPr>
        </p:nvSpPr>
        <p:spPr>
          <a:xfrm>
            <a:off x="539750" y="2204864"/>
            <a:ext cx="7992690" cy="4392612"/>
          </a:xfrm>
        </p:spPr>
        <p:txBody>
          <a:bodyPr rtlCol="0">
            <a:normAutofit/>
          </a:bodyPr>
          <a:lstStyle/>
          <a:p>
            <a:pPr eaLnBrk="1" fontAlgn="auto" hangingPunct="1">
              <a:spcAft>
                <a:spcPts val="0"/>
              </a:spcAft>
              <a:defRPr/>
            </a:pPr>
            <a:endParaRPr lang="en-US" altLang="en-US" sz="2400" dirty="0">
              <a:solidFill>
                <a:schemeClr val="tx1"/>
              </a:solidFill>
            </a:endParaRPr>
          </a:p>
          <a:p>
            <a:pPr eaLnBrk="1" fontAlgn="auto" hangingPunct="1">
              <a:spcAft>
                <a:spcPts val="0"/>
              </a:spcAft>
              <a:defRPr/>
            </a:pPr>
            <a:r>
              <a:rPr lang="en-US" altLang="en-US" sz="2400" dirty="0">
                <a:solidFill>
                  <a:schemeClr val="tx1"/>
                </a:solidFill>
              </a:rPr>
              <a:t>Sympathetic  = fight or flight</a:t>
            </a:r>
          </a:p>
          <a:p>
            <a:pPr marL="0" indent="0" eaLnBrk="1" fontAlgn="auto" hangingPunct="1">
              <a:spcAft>
                <a:spcPts val="0"/>
              </a:spcAft>
              <a:buNone/>
              <a:defRPr/>
            </a:pPr>
            <a:r>
              <a:rPr lang="en-US" altLang="en-US" sz="2400" dirty="0">
                <a:solidFill>
                  <a:schemeClr val="tx1"/>
                </a:solidFill>
              </a:rPr>
              <a:t>Increase heart rate, dilation of bronchioles, contracts rectum</a:t>
            </a:r>
          </a:p>
          <a:p>
            <a:pPr eaLnBrk="1" fontAlgn="auto" hangingPunct="1">
              <a:spcAft>
                <a:spcPts val="0"/>
              </a:spcAft>
              <a:defRPr/>
            </a:pPr>
            <a:endParaRPr lang="en-US" altLang="en-US" sz="2400" dirty="0">
              <a:solidFill>
                <a:schemeClr val="tx1"/>
              </a:solidFill>
            </a:endParaRPr>
          </a:p>
          <a:p>
            <a:pPr eaLnBrk="1" fontAlgn="auto" hangingPunct="1">
              <a:spcAft>
                <a:spcPts val="0"/>
              </a:spcAft>
              <a:defRPr/>
            </a:pPr>
            <a:r>
              <a:rPr lang="en-US" altLang="en-US" sz="2400" dirty="0">
                <a:solidFill>
                  <a:schemeClr val="tx1"/>
                </a:solidFill>
              </a:rPr>
              <a:t>Parasympathetic  = rest and digest</a:t>
            </a:r>
          </a:p>
          <a:p>
            <a:pPr marL="0" indent="0" eaLnBrk="1" fontAlgn="auto" hangingPunct="1">
              <a:spcAft>
                <a:spcPts val="0"/>
              </a:spcAft>
              <a:buNone/>
              <a:defRPr/>
            </a:pPr>
            <a:r>
              <a:rPr lang="en-US" altLang="en-US" sz="2400" dirty="0">
                <a:solidFill>
                  <a:schemeClr val="tx1"/>
                </a:solidFill>
              </a:rPr>
              <a:t>Stimulate saliva, relaxes rectum</a:t>
            </a:r>
          </a:p>
        </p:txBody>
      </p:sp>
      <p:pic>
        <p:nvPicPr>
          <p:cNvPr id="2" name="Picture 1"/>
          <p:cNvPicPr>
            <a:picLocks noChangeAspect="1"/>
          </p:cNvPicPr>
          <p:nvPr/>
        </p:nvPicPr>
        <p:blipFill>
          <a:blip r:embed="rId2"/>
          <a:stretch>
            <a:fillRect/>
          </a:stretch>
        </p:blipFill>
        <p:spPr>
          <a:xfrm>
            <a:off x="6186344" y="0"/>
            <a:ext cx="2966185" cy="2204864"/>
          </a:xfrm>
          <a:prstGeom prst="rect">
            <a:avLst/>
          </a:prstGeom>
        </p:spPr>
      </p:pic>
    </p:spTree>
    <p:extLst>
      <p:ext uri="{BB962C8B-B14F-4D97-AF65-F5344CB8AC3E}">
        <p14:creationId xmlns:p14="http://schemas.microsoft.com/office/powerpoint/2010/main" val="1234848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684213" y="1916113"/>
            <a:ext cx="7772400" cy="1143000"/>
          </a:xfrm>
        </p:spPr>
        <p:txBody>
          <a:bodyPr/>
          <a:lstStyle/>
          <a:p>
            <a:pPr eaLnBrk="1" hangingPunct="1"/>
            <a:r>
              <a:rPr lang="en-US" altLang="en-US" dirty="0">
                <a:solidFill>
                  <a:schemeClr val="tx1"/>
                </a:solidFill>
              </a:rPr>
              <a:t>PNS nervous system</a:t>
            </a:r>
            <a:br>
              <a:rPr lang="en-US" altLang="en-US" dirty="0">
                <a:solidFill>
                  <a:schemeClr val="tx1"/>
                </a:solidFill>
              </a:rPr>
            </a:br>
            <a:br>
              <a:rPr lang="en-US" altLang="en-US" dirty="0">
                <a:solidFill>
                  <a:schemeClr val="tx1"/>
                </a:solidFill>
              </a:rPr>
            </a:br>
            <a:br>
              <a:rPr lang="en-US" altLang="en-US" dirty="0">
                <a:solidFill>
                  <a:schemeClr val="tx1"/>
                </a:solidFill>
              </a:rPr>
            </a:br>
            <a:br>
              <a:rPr lang="en-US" altLang="en-US" dirty="0">
                <a:solidFill>
                  <a:schemeClr val="tx1"/>
                </a:solidFill>
              </a:rPr>
            </a:br>
            <a:r>
              <a:rPr lang="en-US" altLang="en-US" sz="2800" dirty="0">
                <a:solidFill>
                  <a:schemeClr val="tx1"/>
                </a:solidFill>
                <a:hlinkClick r:id="rId2"/>
              </a:rPr>
              <a:t>https://www.youtube.com/watch?v=zeo19WVQ47w</a:t>
            </a:r>
            <a:br>
              <a:rPr lang="en-US" altLang="en-US" dirty="0">
                <a:solidFill>
                  <a:schemeClr val="tx1"/>
                </a:solidFill>
              </a:rPr>
            </a:br>
            <a:r>
              <a:rPr lang="en-US" altLang="en-US" dirty="0">
                <a:solidFill>
                  <a:schemeClr val="tx1"/>
                </a:solidFill>
              </a:rPr>
              <a:t>After watching complete</a:t>
            </a:r>
            <a:br>
              <a:rPr lang="en-US" altLang="en-US" dirty="0">
                <a:solidFill>
                  <a:schemeClr val="tx1"/>
                </a:solidFill>
              </a:rPr>
            </a:br>
            <a:r>
              <a:rPr lang="en-US" altLang="en-US" dirty="0">
                <a:solidFill>
                  <a:schemeClr val="tx1"/>
                </a:solidFill>
              </a:rPr>
              <a:t>booklet page: 7-8</a:t>
            </a:r>
          </a:p>
        </p:txBody>
      </p:sp>
      <p:pic>
        <p:nvPicPr>
          <p:cNvPr id="2" name="Picture 1"/>
          <p:cNvPicPr>
            <a:picLocks noChangeAspect="1"/>
          </p:cNvPicPr>
          <p:nvPr/>
        </p:nvPicPr>
        <p:blipFill>
          <a:blip r:embed="rId3"/>
          <a:stretch>
            <a:fillRect/>
          </a:stretch>
        </p:blipFill>
        <p:spPr>
          <a:xfrm>
            <a:off x="520700" y="387350"/>
            <a:ext cx="8102600" cy="6083300"/>
          </a:xfrm>
          <a:prstGeom prst="rect">
            <a:avLst/>
          </a:prstGeom>
        </p:spPr>
      </p:pic>
    </p:spTree>
    <p:extLst>
      <p:ext uri="{BB962C8B-B14F-4D97-AF65-F5344CB8AC3E}">
        <p14:creationId xmlns:p14="http://schemas.microsoft.com/office/powerpoint/2010/main" val="4608452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667530" y="3457563"/>
            <a:ext cx="2784097" cy="1143000"/>
          </a:xfrm>
        </p:spPr>
        <p:txBody>
          <a:bodyPr/>
          <a:lstStyle/>
          <a:p>
            <a:pPr eaLnBrk="1" hangingPunct="1"/>
            <a:r>
              <a:rPr lang="en-US" altLang="en-US" b="1" dirty="0">
                <a:solidFill>
                  <a:schemeClr val="tx1"/>
                </a:solidFill>
              </a:rPr>
              <a:t>CARD MATCHING</a:t>
            </a:r>
            <a:br>
              <a:rPr lang="en-US" altLang="en-US" dirty="0">
                <a:solidFill>
                  <a:schemeClr val="tx1"/>
                </a:solidFill>
              </a:rPr>
            </a:br>
            <a:br>
              <a:rPr lang="en-US" altLang="en-US" dirty="0">
                <a:solidFill>
                  <a:schemeClr val="tx1"/>
                </a:solidFill>
              </a:rPr>
            </a:br>
            <a:br>
              <a:rPr lang="en-US" altLang="en-US" dirty="0">
                <a:solidFill>
                  <a:schemeClr val="tx1"/>
                </a:solidFill>
              </a:rPr>
            </a:br>
            <a:br>
              <a:rPr lang="en-US" altLang="en-US" dirty="0">
                <a:solidFill>
                  <a:schemeClr val="tx1"/>
                </a:solidFill>
              </a:rPr>
            </a:br>
            <a:endParaRPr lang="en-US" altLang="en-US" dirty="0">
              <a:solidFill>
                <a:schemeClr val="tx1"/>
              </a:solidFill>
            </a:endParaRPr>
          </a:p>
        </p:txBody>
      </p:sp>
      <p:pic>
        <p:nvPicPr>
          <p:cNvPr id="1026" name="Picture 2" descr="mage result for brain pu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627" y="1200126"/>
            <a:ext cx="5657874" cy="5657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617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4005064"/>
            <a:ext cx="7488832" cy="648072"/>
          </a:xfrm>
        </p:spPr>
        <p:txBody>
          <a:bodyPr/>
          <a:lstStyle/>
          <a:p>
            <a:r>
              <a:rPr lang="en-US" dirty="0">
                <a:solidFill>
                  <a:schemeClr val="bg1"/>
                </a:solidFill>
              </a:rPr>
              <a:t>QUIZ:</a:t>
            </a:r>
            <a:br>
              <a:rPr lang="en-US" dirty="0">
                <a:solidFill>
                  <a:schemeClr val="bg1"/>
                </a:solidFill>
              </a:rPr>
            </a:br>
            <a:br>
              <a:rPr lang="en-US" sz="2800" dirty="0">
                <a:solidFill>
                  <a:schemeClr val="tx1"/>
                </a:solidFill>
              </a:rPr>
            </a:br>
            <a:br>
              <a:rPr lang="en-US" sz="2800" dirty="0">
                <a:solidFill>
                  <a:schemeClr val="tx1"/>
                </a:solidFill>
              </a:rPr>
            </a:br>
            <a:r>
              <a:rPr lang="en-US" sz="2800" dirty="0">
                <a:solidFill>
                  <a:schemeClr val="tx1"/>
                </a:solidFill>
              </a:rPr>
              <a:t>1. The CNS is protected by?</a:t>
            </a:r>
            <a:br>
              <a:rPr lang="en-US" sz="2800" dirty="0">
                <a:solidFill>
                  <a:schemeClr val="tx1"/>
                </a:solidFill>
              </a:rPr>
            </a:br>
            <a:r>
              <a:rPr lang="en-US" sz="2800" dirty="0">
                <a:solidFill>
                  <a:schemeClr val="tx1"/>
                </a:solidFill>
              </a:rPr>
              <a:t>2. Which part of the brain is responsible for</a:t>
            </a:r>
            <a:br>
              <a:rPr lang="en-US" sz="2800" dirty="0">
                <a:solidFill>
                  <a:schemeClr val="tx1"/>
                </a:solidFill>
              </a:rPr>
            </a:br>
            <a:r>
              <a:rPr lang="en-US" sz="2800" dirty="0">
                <a:solidFill>
                  <a:schemeClr val="tx1"/>
                </a:solidFill>
              </a:rPr>
              <a:t>-thought and memory? </a:t>
            </a:r>
            <a:br>
              <a:rPr lang="en-US" sz="2800" dirty="0">
                <a:solidFill>
                  <a:schemeClr val="tx1"/>
                </a:solidFill>
              </a:rPr>
            </a:br>
            <a:r>
              <a:rPr lang="en-US" sz="2800" dirty="0">
                <a:solidFill>
                  <a:schemeClr val="tx1"/>
                </a:solidFill>
              </a:rPr>
              <a:t>- heart rate?</a:t>
            </a:r>
            <a:br>
              <a:rPr lang="en-US" sz="2800" dirty="0">
                <a:solidFill>
                  <a:schemeClr val="tx1"/>
                </a:solidFill>
              </a:rPr>
            </a:br>
            <a:r>
              <a:rPr lang="en-US" sz="2800" dirty="0">
                <a:solidFill>
                  <a:schemeClr val="tx1"/>
                </a:solidFill>
              </a:rPr>
              <a:t>3. PNS divides into the </a:t>
            </a:r>
            <a:r>
              <a:rPr lang="is-IS" sz="2800" dirty="0">
                <a:solidFill>
                  <a:schemeClr val="tx1"/>
                </a:solidFill>
              </a:rPr>
              <a:t>….....and .........</a:t>
            </a:r>
            <a:br>
              <a:rPr lang="is-IS" sz="2800" dirty="0">
                <a:solidFill>
                  <a:schemeClr val="tx1"/>
                </a:solidFill>
              </a:rPr>
            </a:br>
            <a:r>
              <a:rPr lang="is-IS" sz="2800" dirty="0">
                <a:solidFill>
                  <a:schemeClr val="tx1"/>
                </a:solidFill>
              </a:rPr>
              <a:t>4. Which of the above sends messages </a:t>
            </a:r>
            <a:r>
              <a:rPr lang="is-IS" sz="2800" b="1" dirty="0">
                <a:solidFill>
                  <a:schemeClr val="tx1"/>
                </a:solidFill>
              </a:rPr>
              <a:t>to</a:t>
            </a:r>
            <a:r>
              <a:rPr lang="is-IS" sz="2800" dirty="0">
                <a:solidFill>
                  <a:schemeClr val="tx1"/>
                </a:solidFill>
              </a:rPr>
              <a:t> the CNS?</a:t>
            </a:r>
            <a:br>
              <a:rPr lang="is-IS" sz="2800" dirty="0">
                <a:solidFill>
                  <a:schemeClr val="tx1"/>
                </a:solidFill>
              </a:rPr>
            </a:br>
            <a:r>
              <a:rPr lang="is-IS" sz="2800" dirty="0">
                <a:solidFill>
                  <a:schemeClr val="tx1"/>
                </a:solidFill>
              </a:rPr>
              <a:t>5. Which part of the PNS do we consciously control? Give an example</a:t>
            </a:r>
            <a:br>
              <a:rPr lang="is-IS" sz="2800" dirty="0">
                <a:solidFill>
                  <a:schemeClr val="tx1"/>
                </a:solidFill>
              </a:rPr>
            </a:br>
            <a:br>
              <a:rPr lang="en-US" sz="2800" b="1" dirty="0">
                <a:solidFill>
                  <a:schemeClr val="tx1"/>
                </a:solidFill>
              </a:rPr>
            </a:br>
            <a:br>
              <a:rPr lang="en-US" sz="2400" dirty="0">
                <a:solidFill>
                  <a:schemeClr val="tx1"/>
                </a:solidFill>
              </a:rPr>
            </a:b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957752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a:xfrm>
            <a:off x="539750" y="381000"/>
            <a:ext cx="7772400" cy="1143000"/>
          </a:xfrm>
        </p:spPr>
        <p:txBody>
          <a:bodyPr/>
          <a:lstStyle/>
          <a:p>
            <a:pPr eaLnBrk="1" hangingPunct="1"/>
            <a:r>
              <a:rPr lang="en-US" altLang="en-US" sz="4400" dirty="0">
                <a:solidFill>
                  <a:srgbClr val="FFFFFF"/>
                </a:solidFill>
              </a:rPr>
              <a:t>Divisions of Nervous System </a:t>
            </a:r>
          </a:p>
        </p:txBody>
      </p:sp>
      <p:sp>
        <p:nvSpPr>
          <p:cNvPr id="8195" name="Rectangle 3"/>
          <p:cNvSpPr>
            <a:spLocks noGrp="1" noChangeArrowheads="1"/>
          </p:cNvSpPr>
          <p:nvPr>
            <p:ph idx="1"/>
          </p:nvPr>
        </p:nvSpPr>
        <p:spPr>
          <a:xfrm>
            <a:off x="539750" y="2132856"/>
            <a:ext cx="9288834" cy="4114800"/>
          </a:xfrm>
        </p:spPr>
        <p:txBody>
          <a:bodyPr rtlCol="0">
            <a:normAutofit/>
          </a:bodyPr>
          <a:lstStyle/>
          <a:p>
            <a:pPr eaLnBrk="1" fontAlgn="auto" hangingPunct="1">
              <a:spcAft>
                <a:spcPts val="0"/>
              </a:spcAft>
              <a:defRPr/>
            </a:pPr>
            <a:r>
              <a:rPr lang="en-US" altLang="en-US" sz="2800" dirty="0">
                <a:solidFill>
                  <a:schemeClr val="tx1"/>
                </a:solidFill>
              </a:rPr>
              <a:t>Central Nervous System (CNS)</a:t>
            </a:r>
          </a:p>
          <a:p>
            <a:pPr marL="0" indent="0" eaLnBrk="1" fontAlgn="auto" hangingPunct="1">
              <a:spcAft>
                <a:spcPts val="0"/>
              </a:spcAft>
              <a:buNone/>
              <a:defRPr/>
            </a:pPr>
            <a:r>
              <a:rPr lang="en-US" altLang="en-US" sz="2800" dirty="0">
                <a:solidFill>
                  <a:schemeClr val="tx1"/>
                </a:solidFill>
              </a:rPr>
              <a:t>consists of brain and spinal cord</a:t>
            </a:r>
          </a:p>
          <a:p>
            <a:pPr marL="0" indent="0" eaLnBrk="1" fontAlgn="auto" hangingPunct="1">
              <a:spcAft>
                <a:spcPts val="0"/>
              </a:spcAft>
              <a:buNone/>
              <a:defRPr/>
            </a:pPr>
            <a:endParaRPr lang="en-US" altLang="en-US" sz="2800" dirty="0">
              <a:solidFill>
                <a:schemeClr val="tx1"/>
              </a:solidFill>
            </a:endParaRPr>
          </a:p>
          <a:p>
            <a:pPr eaLnBrk="1" fontAlgn="auto" hangingPunct="1">
              <a:spcAft>
                <a:spcPts val="0"/>
              </a:spcAft>
              <a:defRPr/>
            </a:pPr>
            <a:r>
              <a:rPr lang="en-US" altLang="en-US" sz="2800" dirty="0">
                <a:solidFill>
                  <a:schemeClr val="tx1"/>
                </a:solidFill>
              </a:rPr>
              <a:t>Peripheral Nervous System (PNS)</a:t>
            </a:r>
          </a:p>
          <a:p>
            <a:pPr marL="0" indent="0" eaLnBrk="1" fontAlgn="auto" hangingPunct="1">
              <a:spcAft>
                <a:spcPts val="0"/>
              </a:spcAft>
              <a:buNone/>
              <a:defRPr/>
            </a:pPr>
            <a:r>
              <a:rPr lang="en-US" altLang="en-US" sz="2800" dirty="0">
                <a:solidFill>
                  <a:schemeClr val="tx1"/>
                </a:solidFill>
              </a:rPr>
              <a:t>any nerves outside the brain and spinal cord</a:t>
            </a:r>
          </a:p>
          <a:p>
            <a:pPr marL="0" indent="0" eaLnBrk="1" fontAlgn="auto" hangingPunct="1">
              <a:spcAft>
                <a:spcPts val="0"/>
              </a:spcAft>
              <a:buNone/>
              <a:defRPr/>
            </a:pPr>
            <a:r>
              <a:rPr lang="en-US" altLang="en-US" sz="2800" dirty="0">
                <a:solidFill>
                  <a:schemeClr val="tx1"/>
                </a:solidFill>
              </a:rPr>
              <a:t>sensory and motor divisions.</a:t>
            </a:r>
          </a:p>
          <a:p>
            <a:pPr marL="402336" lvl="1" indent="0" eaLnBrk="1" fontAlgn="auto" hangingPunct="1">
              <a:spcAft>
                <a:spcPts val="0"/>
              </a:spcAft>
              <a:buFont typeface="Wingdings 3" charset="2"/>
              <a:buNone/>
              <a:defRPr/>
            </a:pPr>
            <a:endParaRPr lang="en-US" altLang="en-US" sz="2800" dirty="0">
              <a:solidFill>
                <a:schemeClr val="tx1"/>
              </a:solidFill>
            </a:endParaRPr>
          </a:p>
        </p:txBody>
      </p:sp>
      <p:pic>
        <p:nvPicPr>
          <p:cNvPr id="26627" name="Picture 5" descr="http://synergy.mcg.edu/pt/PT413/images/14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8632" y="5644446"/>
            <a:ext cx="1608560" cy="1206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5031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a:xfrm>
            <a:off x="539750" y="381000"/>
            <a:ext cx="7772400" cy="1143000"/>
          </a:xfrm>
        </p:spPr>
        <p:txBody>
          <a:bodyPr/>
          <a:lstStyle/>
          <a:p>
            <a:pPr eaLnBrk="1" hangingPunct="1"/>
            <a:r>
              <a:rPr lang="en-US" altLang="en-US" sz="4400" dirty="0">
                <a:solidFill>
                  <a:srgbClr val="FFFFFF"/>
                </a:solidFill>
              </a:rPr>
              <a:t>Divisions of Nervous System </a:t>
            </a:r>
          </a:p>
        </p:txBody>
      </p:sp>
      <p:sp>
        <p:nvSpPr>
          <p:cNvPr id="8195" name="Rectangle 3"/>
          <p:cNvSpPr>
            <a:spLocks noGrp="1" noChangeArrowheads="1"/>
          </p:cNvSpPr>
          <p:nvPr>
            <p:ph idx="1"/>
          </p:nvPr>
        </p:nvSpPr>
        <p:spPr>
          <a:xfrm>
            <a:off x="-576473" y="2060848"/>
            <a:ext cx="9288834" cy="4114800"/>
          </a:xfrm>
        </p:spPr>
        <p:txBody>
          <a:bodyPr rtlCol="0">
            <a:normAutofit/>
          </a:bodyPr>
          <a:lstStyle/>
          <a:p>
            <a:pPr algn="ctr" eaLnBrk="1" fontAlgn="auto" hangingPunct="1">
              <a:spcAft>
                <a:spcPts val="0"/>
              </a:spcAft>
              <a:defRPr/>
            </a:pPr>
            <a:r>
              <a:rPr lang="en-US" altLang="en-US" sz="9600" b="1" dirty="0">
                <a:solidFill>
                  <a:schemeClr val="tx1"/>
                </a:solidFill>
              </a:rPr>
              <a:t>CNS</a:t>
            </a:r>
          </a:p>
          <a:p>
            <a:pPr marL="402336" lvl="1" indent="0" eaLnBrk="1" fontAlgn="auto" hangingPunct="1">
              <a:spcAft>
                <a:spcPts val="0"/>
              </a:spcAft>
              <a:buFont typeface="Wingdings 3" charset="2"/>
              <a:buNone/>
              <a:defRPr/>
            </a:pPr>
            <a:endParaRPr lang="en-US" altLang="en-US" sz="2800" dirty="0">
              <a:solidFill>
                <a:schemeClr val="tx1"/>
              </a:solidFill>
            </a:endParaRPr>
          </a:p>
        </p:txBody>
      </p:sp>
      <p:pic>
        <p:nvPicPr>
          <p:cNvPr id="26627" name="Picture 5" descr="http://synergy.mcg.edu/pt/PT413/images/14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3645024"/>
            <a:ext cx="3744416"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2444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685800" y="228600"/>
            <a:ext cx="7772400" cy="1143000"/>
          </a:xfrm>
        </p:spPr>
        <p:txBody>
          <a:bodyPr/>
          <a:lstStyle/>
          <a:p>
            <a:pPr eaLnBrk="1" hangingPunct="1"/>
            <a:r>
              <a:rPr lang="en-US" altLang="en-US">
                <a:solidFill>
                  <a:srgbClr val="FFFFFF"/>
                </a:solidFill>
              </a:rPr>
              <a:t>Central Nervous System</a:t>
            </a:r>
          </a:p>
        </p:txBody>
      </p:sp>
      <p:sp>
        <p:nvSpPr>
          <p:cNvPr id="10243" name="Rectangle 3"/>
          <p:cNvSpPr>
            <a:spLocks noGrp="1" noChangeArrowheads="1"/>
          </p:cNvSpPr>
          <p:nvPr>
            <p:ph idx="1"/>
          </p:nvPr>
        </p:nvSpPr>
        <p:spPr>
          <a:xfrm>
            <a:off x="539552" y="2780928"/>
            <a:ext cx="8064896" cy="5084763"/>
          </a:xfrm>
        </p:spPr>
        <p:txBody>
          <a:bodyPr rtlCol="0">
            <a:noAutofit/>
          </a:bodyPr>
          <a:lstStyle/>
          <a:p>
            <a:pPr eaLnBrk="1" fontAlgn="auto" hangingPunct="1">
              <a:spcAft>
                <a:spcPts val="0"/>
              </a:spcAft>
              <a:defRPr/>
            </a:pPr>
            <a:r>
              <a:rPr lang="en-US" altLang="en-US" sz="8000" b="1" dirty="0">
                <a:solidFill>
                  <a:schemeClr val="tx1"/>
                </a:solidFill>
              </a:rPr>
              <a:t>PARTS OF THE CNS</a:t>
            </a:r>
          </a:p>
        </p:txBody>
      </p:sp>
      <p:pic>
        <p:nvPicPr>
          <p:cNvPr id="27651" name="Picture 4" descr="http://synergy.mcg.edu/pt/PT413/images/17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8117" y="0"/>
            <a:ext cx="3515883" cy="263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5153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539750" y="260350"/>
            <a:ext cx="7772400" cy="1143000"/>
          </a:xfrm>
        </p:spPr>
        <p:txBody>
          <a:bodyPr/>
          <a:lstStyle/>
          <a:p>
            <a:pPr eaLnBrk="1" hangingPunct="1"/>
            <a:r>
              <a:rPr lang="en-US" altLang="en-US" sz="4000"/>
              <a:t>Cerebrum (Cerebral Cortex)</a:t>
            </a:r>
          </a:p>
        </p:txBody>
      </p:sp>
      <p:pic>
        <p:nvPicPr>
          <p:cNvPr id="28675" name="Picture 8" descr="Image result for cerebr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0485"/>
            <a:ext cx="3243071" cy="24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3243071" y="1366257"/>
            <a:ext cx="5669324" cy="5049986"/>
          </a:xfrm>
          <a:prstGeom prst="rect">
            <a:avLst/>
          </a:prstGeom>
        </p:spPr>
      </p:pic>
    </p:spTree>
    <p:extLst>
      <p:ext uri="{BB962C8B-B14F-4D97-AF65-F5344CB8AC3E}">
        <p14:creationId xmlns:p14="http://schemas.microsoft.com/office/powerpoint/2010/main" val="1747115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539750" y="260350"/>
            <a:ext cx="7772400" cy="1143000"/>
          </a:xfrm>
        </p:spPr>
        <p:txBody>
          <a:bodyPr/>
          <a:lstStyle/>
          <a:p>
            <a:pPr eaLnBrk="1" hangingPunct="1"/>
            <a:r>
              <a:rPr lang="en-US" altLang="en-US" sz="4000"/>
              <a:t>Cerebrum (Cerebral Cortex)</a:t>
            </a:r>
          </a:p>
        </p:txBody>
      </p:sp>
      <p:pic>
        <p:nvPicPr>
          <p:cNvPr id="4" name="Picture 3"/>
          <p:cNvPicPr>
            <a:picLocks noChangeAspect="1"/>
          </p:cNvPicPr>
          <p:nvPr/>
        </p:nvPicPr>
        <p:blipFill>
          <a:blip r:embed="rId2"/>
          <a:stretch>
            <a:fillRect/>
          </a:stretch>
        </p:blipFill>
        <p:spPr>
          <a:xfrm>
            <a:off x="323528" y="1403350"/>
            <a:ext cx="8606118" cy="4104456"/>
          </a:xfrm>
          <a:prstGeom prst="rect">
            <a:avLst/>
          </a:prstGeom>
        </p:spPr>
      </p:pic>
      <p:pic>
        <p:nvPicPr>
          <p:cNvPr id="2" name="Picture 1"/>
          <p:cNvPicPr>
            <a:picLocks noChangeAspect="1"/>
          </p:cNvPicPr>
          <p:nvPr/>
        </p:nvPicPr>
        <p:blipFill>
          <a:blip r:embed="rId3"/>
          <a:stretch>
            <a:fillRect/>
          </a:stretch>
        </p:blipFill>
        <p:spPr>
          <a:xfrm>
            <a:off x="6603744" y="5013176"/>
            <a:ext cx="2540255" cy="1844824"/>
          </a:xfrm>
          <a:prstGeom prst="rect">
            <a:avLst/>
          </a:prstGeom>
        </p:spPr>
      </p:pic>
    </p:spTree>
    <p:extLst>
      <p:ext uri="{BB962C8B-B14F-4D97-AF65-F5344CB8AC3E}">
        <p14:creationId xmlns:p14="http://schemas.microsoft.com/office/powerpoint/2010/main" val="1583972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468313" y="322263"/>
            <a:ext cx="7772400" cy="1143000"/>
          </a:xfrm>
        </p:spPr>
        <p:txBody>
          <a:bodyPr/>
          <a:lstStyle/>
          <a:p>
            <a:pPr eaLnBrk="1" hangingPunct="1"/>
            <a:r>
              <a:rPr lang="en-US" altLang="en-US">
                <a:solidFill>
                  <a:srgbClr val="FFFFFF"/>
                </a:solidFill>
              </a:rPr>
              <a:t>Cerebellum</a:t>
            </a:r>
          </a:p>
        </p:txBody>
      </p:sp>
      <p:pic>
        <p:nvPicPr>
          <p:cNvPr id="29699" name="Picture 4" descr="WIDTH=2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13" y="1464374"/>
            <a:ext cx="3314415" cy="2396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3477928" y="1388661"/>
            <a:ext cx="5600952" cy="4944773"/>
          </a:xfrm>
          <a:prstGeom prst="rect">
            <a:avLst/>
          </a:prstGeom>
        </p:spPr>
      </p:pic>
    </p:spTree>
    <p:extLst>
      <p:ext uri="{BB962C8B-B14F-4D97-AF65-F5344CB8AC3E}">
        <p14:creationId xmlns:p14="http://schemas.microsoft.com/office/powerpoint/2010/main" val="12194458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1628</TotalTime>
  <Words>650</Words>
  <Application>Microsoft Macintosh PowerPoint</Application>
  <PresentationFormat>On-screen Show (4:3)</PresentationFormat>
  <Paragraphs>145</Paragraphs>
  <Slides>39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Arial Black</vt:lpstr>
      <vt:lpstr>Calibri</vt:lpstr>
      <vt:lpstr>Century Gothic</vt:lpstr>
      <vt:lpstr>Times New Roman</vt:lpstr>
      <vt:lpstr>Wingdings 3</vt:lpstr>
      <vt:lpstr>Ion Boardroom</vt:lpstr>
      <vt:lpstr>PowerPoint Presentation</vt:lpstr>
      <vt:lpstr>PowerPoint Presentation</vt:lpstr>
      <vt:lpstr>Function of the Nervous System </vt:lpstr>
      <vt:lpstr>Divisions of Nervous System </vt:lpstr>
      <vt:lpstr>Divisions of Nervous System </vt:lpstr>
      <vt:lpstr>Central Nervous System</vt:lpstr>
      <vt:lpstr>Cerebrum (Cerebral Cortex)</vt:lpstr>
      <vt:lpstr>Cerebrum (Cerebral Cortex)</vt:lpstr>
      <vt:lpstr>Cerebellum</vt:lpstr>
      <vt:lpstr>Midbrain</vt:lpstr>
      <vt:lpstr>Pons</vt:lpstr>
      <vt:lpstr>Medulla Oblongata</vt:lpstr>
      <vt:lpstr>Spinal Cord</vt:lpstr>
      <vt:lpstr>Cerebrum (Cerebral Cortex)</vt:lpstr>
      <vt:lpstr>Cerebellum</vt:lpstr>
      <vt:lpstr>Midbrain</vt:lpstr>
      <vt:lpstr>Pons</vt:lpstr>
      <vt:lpstr>Medulla Oblongata</vt:lpstr>
      <vt:lpstr>Spinal Cord</vt:lpstr>
      <vt:lpstr>Grey and White Matter</vt:lpstr>
      <vt:lpstr>Grey and White Matter</vt:lpstr>
      <vt:lpstr>Grey and White Matter</vt:lpstr>
      <vt:lpstr>Central Nervous System</vt:lpstr>
      <vt:lpstr>Divisions of the Nervous System</vt:lpstr>
      <vt:lpstr>Peripheral Nervous System</vt:lpstr>
      <vt:lpstr>Peripheral Nervous System: </vt:lpstr>
      <vt:lpstr>Peripheral Nervous System: </vt:lpstr>
      <vt:lpstr>Peripheral Nervous System</vt:lpstr>
      <vt:lpstr>Peripheral Nervous System: Sensory and Motor divisions</vt:lpstr>
      <vt:lpstr>Peripheral Nervous System: Sensory and Motor divisions</vt:lpstr>
      <vt:lpstr>Peripheral Nervous System: Sensory and Motor divisions</vt:lpstr>
      <vt:lpstr>Peripheral Nervous System: Sensory and Motor divisions</vt:lpstr>
      <vt:lpstr>Peripheral Nervous System</vt:lpstr>
      <vt:lpstr>Peripheral Nervous System</vt:lpstr>
      <vt:lpstr>Peripheral Nervous System: </vt:lpstr>
      <vt:lpstr>Peripheral Nervous System: </vt:lpstr>
      <vt:lpstr>PNS nervous system    https://www.youtube.com/watch?v=zeo19WVQ47w After watching complete booklet page: 7-8</vt:lpstr>
      <vt:lpstr>CARD MATCHING    </vt:lpstr>
      <vt:lpstr>QUIZ:   1. The CNS is protected by? 2. Which part of the brain is responsible for -thought and memory?  - heart rate? 3. PNS divides into the ….....and ......... 4. Which of the above sends messages to the CNS? 5. Which part of the PNS do we consciously control? Give an example    </vt:lpstr>
    </vt:vector>
  </TitlesOfParts>
  <Company>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Central Nervous System</dc:title>
  <dc:creator>Preferred User</dc:creator>
  <cp:lastModifiedBy>Emma Smith</cp:lastModifiedBy>
  <cp:revision>123</cp:revision>
  <cp:lastPrinted>2001-01-30T14:52:26Z</cp:lastPrinted>
  <dcterms:created xsi:type="dcterms:W3CDTF">2001-01-22T17:20:02Z</dcterms:created>
  <dcterms:modified xsi:type="dcterms:W3CDTF">2019-03-20T01:31:35Z</dcterms:modified>
</cp:coreProperties>
</file>